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notesMasterIdLst>
    <p:notesMasterId r:id="rId9"/>
  </p:notesMasterIdLst>
  <p:sldIdLst>
    <p:sldId id="266" r:id="rId2"/>
    <p:sldId id="296" r:id="rId3"/>
    <p:sldId id="297" r:id="rId4"/>
    <p:sldId id="298" r:id="rId5"/>
    <p:sldId id="299" r:id="rId6"/>
    <p:sldId id="300" r:id="rId7"/>
    <p:sldId id="268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150860"/>
    <a:srgbClr val="1C1573"/>
    <a:srgbClr val="283E84"/>
    <a:srgbClr val="211D71"/>
    <a:srgbClr val="000099"/>
    <a:srgbClr val="1E2F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6305" autoAdjust="0"/>
  </p:normalViewPr>
  <p:slideViewPr>
    <p:cSldViewPr>
      <p:cViewPr varScale="1">
        <p:scale>
          <a:sx n="108" d="100"/>
          <a:sy n="108" d="100"/>
        </p:scale>
        <p:origin x="594" y="114"/>
      </p:cViewPr>
      <p:guideLst>
        <p:guide orient="horz" pos="2208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3-18T09:41:33.27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25310 8692 142 0,'-5'-5'64'15,"-5"-3"-54"-15,1 1 19 16,2 4-20-16,2-5-6 16,-3 3-2-16,-1-2 0 0,3 1 0 15,-5 3-1-15,-2 0 1 16,-3 1-1-16,-4 2 3 15,-3 0 5-15,-4 0-1 16,-4 3-2-16,0 2-2 16,-1 3-2-16,-2-3 1 15,0 0 1-15,0-1 7 0,0-2 2 16,0-2 0-16,-2 0 7 16,-2 0-10-16,2 0 2 15,-3 0 0-15,0 0 0 16,-1 2 0-16,2-2-1 15,1 1-3-15,-1 3-3 0,-2-1 0 16,-3 3-3-16,4-1 1 16,-7 0 0-16,2 1-1 15,0 1 0-15,0 2 1 16,3 0-3-16,-3 4 1 16,0 0 0-16,-3 4 0 15,0 1 0-15,0-1 0 0,1 3 0 16,1 1 0-16,0-1 1 15,0 4-1-15,0-1 0 16,0 1 3-16,1 2-1 16,3 0 0-16,-1 3 0 15,2 3 0-15,6 0 1 0,4 2-2 16,1 0 0-16,0 3 1 16,4 1-2-16,-2 1 1 15,3 1-1-15,0 2 0 16,-1 1 0-16,3 1 1 0,3 1-2 15,4-1 2-15,1-3-2 16,6 0 1-16,3 0 0 16,5-1-1-16,0-3 2 15,0 2-2-15,5 2-1 16,6 0 3-16,2 1-1 16,1 0 0-16,0-1-1 15,5-1 1-15,-4-3 0 0,11 0 0 16,-6 1 0-16,7-2-1 15,-5-1 1-15,7 1-1 16,2-4 0-16,1 2 2 16,4-6-3-16,2 1 1 15,3-4 2-15,0-4-1 0,1 1 0 16,1-1-1-16,2-1 1 16,-2-1 0-16,1 2 2 15,4-2-3-15,2 1 1 16,-2-5-1-16,6 3-2 0,2-2 6 15,0-1-2-15,2 1 1 16,3-6-8-16,-1 1 16 16,1-1-9-16,0-4 0 15,2-1-2-15,-1 2 4 16,0-3-3-16,0 0 0 16,1-1 2-16,0-3 3 0,2 1 1 15,2-1 2-15,-1 0 0 16,-1 0-3-16,-1 0-1 15,2-4-1-15,-3-4 1 16,2-1-2-16,-1 1-3 16,2-3 2-16,-3-1 0 0,-1-1-1 15,1-1 1-15,-3 1-1 16,-1 3 0-16,-2-6 1 16,-2 4-2-16,0-4 2 15,-3 1 0-15,-2-3-2 0,-2 0 1 16,0-3 1-16,3-1-1 15,-2 1 1-15,-1-2-1 16,-1-2 0-16,-4-2 1 16,0 0-1-16,-3-1-1 15,-1-1 2-15,0-1-1 16,-2 0-1-16,-3-1 2 0,-4-1-1 16,-1 0 1-16,-6 0 1 15,-1-2-1-15,-6 0 0 16,0-2 0-16,-3-1-1 15,-4 1 2-15,-1 1 10 16,-1-1 0-16,-3 2-2 16,0 2-1-16,-2-2-4 0,-2 2-1 15,0-2-1-15,0 0-1 16,0 0 0-16,-8 0-2 16,-1-1 2-16,1-5 0 15,-4 2 1-15,2 1 2 0,-4 2 3 16,1-2-3-16,-3-1 3 15,-2 2 6-15,-2 0 5 16,-1 1 0-16,-3-1-3 16,1 0 2-16,0 3-2 15,0 1 0-15,-1 0 0 0,-1 5-6 16,-2 4-6-16,-2 3-1 16,0 2-3-16,-5 4 0 15,-2 5 0-15,-3 2 0 16,-6 1-12-16,-12 1-80 15,-14-9-118-15</inkml:trace>
  <inkml:trace contextRef="#ctx0" brushRef="#br0" timeOffset="4640.2855">2892 9070 221 0,'-13'4'6'0,"-1"-1"9"0,4 1 8 16,0-4 11-16,2 0-13 15,-1 0-11-15,0 0 2 16,0 0-7-16,0-4-2 16,2 2 2-16,-5 2-2 15,4 0-1-15,-3 0 1 0,0 11-3 16,-1 2 0-16,0 6 2 16,0 3-4-16,-2 7 2 15,3 4 0-15,-1 1 0 16,1 2-2-16,0 5 2 15,4-1 2-15,2 1-2 16,1 4 0-16,2-1 0 0,2 1 2 16,2-1-3-16,7 2 2 15,3-2-1-15,3-1 1 16,2 2-1-16,5 0 2 16,2-1-1-16,1-1 2 0,6-4-2 15,1-2 0-15,5-3 1 16,4-2-3-16,5-1 3 15,6-5-2-15,1-1 1 16,3 0-1-16,2-3 0 16,-1-1 0-16,4 1 1 0,2-3-1 15,0-1 0-15,5-2 2 16,4-2-3-16,2-4-3 16,4-4 3-16,5-2 1 15,4-2 1-15,2 1 2 16,5 1-4-16,-1 3 2 15,2 0 0-15,4 4-1 16,1 3 0-16,3 1 1 0,-1-1-1 16,6 1 0-16,0 2 1 15,0-1-2-15,1-6 4 16,6 1-5-16,-4 0 1 16,7-5 4-16,1-3-2 0,0-3-2 15,1 0 9-15,2-6-1 16,-1-4 5-16,1-3-7 15,3 1 1-15,1-4 3 16,1 2 0-16,2-3-2 16,2 5-4-16,5-2 0 0,-2 1-1 15,1 2 0-15,1 1-2 16,-1 2-1-16,3 3 2 16,-5 3 0-16,-2 2-1 15,1 0 0-15,-2 13 0 16,-2 5-1-16,-1 1 2 15,-3 6-2-15,0 6 2 0,0-5-1 16,-4 2 1-16,1-2-1 16,-3-2 1-16,-1-3-1 15,-2-2 2-15,-1-3-2 16,0-1 0-16,1-7 0 0,-1-3-2 16,2-5 4-16,0 0-2 15,3 0-2-15,2-6 4 16,-3-1-6-16,2-6 4 15,3 6 2-15,0 2-3 16,1 1 1-16,-2 4 0 0,3 0 0 16,0 8-1-16,1 3 2 15,-1 7-1-15,3 3 0 16,-4-2 0-16,3-4 0 16,0-2 1-16,-1-7 1 15,0-6-2-15,1 0 0 16,1-3 0-16,0-13 0 0,-1 1 0 15,0-4 0-15,2-5 0 16,-3-1-2-16,0-5 0 16,-1 3-6-16,-3-2 14 15,1 6-6-15,-5 3-3 0,-3 6 6 16,2 6-4-16,-2 4 4 16,0 4-4-16,-4 0 2 15,6 5 1-15,-2 9 0 16,-2 0 0-16,2 7-1 15,-2 3-1-15,0 3 2 16,2 0-1-16,-2-1-1 0,2-4 1 16,0-4 0-16,-1-8-1 15,-4-6 0-15,2-4 0 16,-3 0 0-16,1-7-2 16,-4-8 4-16,2-2-2 15,-3-5 2-15,3-3-5 0,-2 0 4 16,2 6-1-16,-1-1 0 15,3 6 1-15,-1 7 1 16,1 2-3-16,-1 5 1 16,3 0 0-16,5 0 0 15,-5 7 1-15,2 4-1 0,1 1 1 16,0 2-1-16,-2 2-1 16,2 1 1-16,0 2 1 15,0-5-2-15,-4-5-1 16,3-9-1-16,-4 0 0 15,-1-7 3-15,2-13-1 16,-2-1-1-16,-1-4-5 0,-4 0 11 16,0 1-5-16,-3 3 0 15,-2 0-1-15,-2 1 4 16,-2 4-1-16,0 2 0 16,-5 5 0-16,-2 2 1 15,0 7-2-15,-2 0 1 0,-2 3-1 16,2 10 0-16,1 1 1 15,1-1-1-15,-3-1-1 16,2-3 3-16,1-2-5 16,0-5-4-16,0-2 2 15,-3 0 1-15,5 0 5 0,1-4-3 16,-4-3-4-16,2-2-6 16,0-3 5-16,1-3 3 15,2-4-1-15,-6-2 1 16,4-6 1-16,-2 0 3 15,-1-4-1-15,-4 1 1 0,-3-3 1 16,-5-1 0-16,-3-4-1 16,-4-1 0-16,-7 0-13 15,-5-6 12-15,-6-2 7 16,-7-3-11-16,-7-5 15 16,-9-2 0-16,-8-2-1 15,-4-1-4-15,-9 4 0 0,-6 2 4 16,-6 4 21-16,-10 8 1 15,-7 5-14-15,-6 5 4 16,-6 2-14-16,-7 6-1 16,-11 6-5-16,-3 4-1 0,-10 2 0 15,-7 1-18-15,-4-1-11 16,-8 1 9-16,-4-2 18 16,-6-3 3-16,-4-2 2 15,-1-3 4-15,-2 0 10 16,-5-3-9-16,-3 1 6 0,2-3 1 15,-5 1 1 1,-3-2-6-16,0-2 1 0,-1 3-7 16,0-2 0-16,-2 2-3 15,0-5-2-15,-1 3 1 16,0 1 1-16,-3 0-2 16,0 3 2-16,-1-2 1 0,-4 3-3 15,-1 2 2-15,2 1-1 16,-5 6 1-16,5-2 0 15,-2 7 0-15,0 2 4 16,1 5-1-16,-1 2-3 16,1 6 0-16,-1 6 0 0,0 6-2 15,1 0 1-15,-1 1-1 16,2 1 0-16,-2-2-1 16,6-4 3-16,-1-1-1 15,1-3-1-15,3-2 2 16,1 0-2-16,-3-1 2 0,3-1-2 15,-2 1 3-15,5-2-3 16,-5-1 0-16,4-3 0 16,1-1 3-16,3 0-2 15,-2 0 1-15,4-1 1 16,-3-3-2-16,6 4 6 16,3 0 2-16,-4 0-3 0,7 7-2 15,-1 3-2-15,1 2-1 16,0 2 0-16,0 0-1 15,2 2 1-15,0-2 0 16,2 1 0-16,-2 1-2 16,1 0-2-16,-2 2-1 0,-1 2 3 15,0 1 3-15,3 4-2 16,-2 0 1-16,-1 0 1 16,0-6-2-16,0 1 3 15,0-4-3-15,-1-2 1 16,0-3 1-16,2-2-1 15,-2 2 0-15,-2-6 0 0,-2-2 0 16,0 1 0-16,-2-2 0 16,1-2-3-16,-1 0 5 15,-3 0-1-15,-1 0-1 16,0 0 1-16,-4-2-1 16,-1-4-6-16,1 1 8 0,-1-5-5 15,-1-1 1-15,1-3 2 16,-1-1-3-16,0 0 4 15,2 2 2-15,2-1-4 16,-4 5 1-16,2-2 1 16,-2 4-2-16,2 4 1 0,-3 0 1 15,1 3-1-15,2 0 1 16,0 6-1-16,-2 5-1 16,2 0-1-16,-2 3-2 15,5-2 1-15,-3 4 2 0,-1-1 0 16,1 0 1-16,-2 0 2 15,-1 0-3-15,4-2 2 16,-1-2 1-16,0 0 2 16,2-2 3-16,4-1-4 15,1 0-1-15,-1 1-1 16,6 0 1-16,0 3-2 0,-3-2 0 16,4 0-2-16,2-1 1 15,-5-3 2-15,5 0-1 16,4-5 0-16,-2-1 0 15,2 0-1-15,-3 0 1 16,5 0 1-16,-3 0-4 0,1 0 4 16,1 0-2-16,4 0-2 15,-2 0 1-15,2-7 0 16,-1 1-1-16,4-6-2 16,-1 0 5-16,-1 2 1 15,4-6 0-15,3 3-1 0,0 1 1 16,-3-4-1-16,3 5 0 15,1-1 2-15,2-1-4 16,-1 1 3-16,0 1 0 16,3 2-1-16,2 0 0 15,3 2 1-15,-1 1-1 16,1-1 0-16,2 2 1 0,-1 3-2 16,0-3 2-16,2 3 0 15,-1 1 0-15,1 1 0 16,1 0 0-16,2 0-1 15,-3 0 1-15,1 0-2 16,-4 0 1-16,0 1 2 0,-1-1-4 16,0 0 3-16,-4 0 0 15,7-1 0-15,-3-7 0 16,3 1 0-16,1 1-1 16,0 1 1-16,2 3 0 0,0 2-1 15,0 0 3-15,-2 10-2 16,1 5 1-16,0 10-2 15,1 3-2-15,-3 1-30 16,-17-4-118-16</inkml:trace>
  <inkml:trace contextRef="#ctx0" brushRef="#br0" timeOffset="30685.753">25654 6096 165 0,'-18'0'325'16,"2"4"-315"-16,-2-2-1 15,2 1-8-15,3 1 2 0,1-2 0 16,2 2 2-16,-3-3-3 15,0-1 3-15,0 0-7 16,1 0 4-16,-5 2-2 16,-3-2-3-16,-1 0-6 15,-7 0 1-15,1 0 6 0,-6 0 1 16,1-7 1-16,-5-1-1 16,-4 0 3-16,-5-4-3 15,-3 2 2-15,0-2 5 16,-7-1 4-16,0 1 4 15,1-3 7-15,-1 1-7 16,0-2 1-16,-3 0-7 0,1-2-7 16,-1 2-4-16,-2 0 5 15,-4 4-4-15,-3-1 4 16,-1 4-2-16,-4 2-4 16,-2 4 6-16,2 1-4 15,-1 2 1-15,2 0 1 0,0 10 0 16,4 3-1-16,0 3 2 15,1-2-1-15,3 0 3 16,3-1-5-16,0-1 4 16,0-4 0-16,3-3-2 15,0-3 1-15,3-2 0 16,-1-7 0-16,3-9-1 0,2-9 1 16,5-6 3-16,-5-3-3 15,2-3-3-15,0-4 3 16,0 5 1-16,-5 4-1 15,-1 5-2-15,-1 8 2 16,-2 5-1-16,-1 6 1 0,0 6 2 16,-2 2-3-16,-2 0 2 15,0 11 0-15,-3 3-4 16,-1 3 4-16,1 6-3 16,-3 2 1-16,-2 7 0 0,-1 4 3 15,0-1 0-15,2 8 2 16,4 0-3-16,3 2 0 15,3-3 2-15,10 1 0 16,7-6-2-16,11-2-1 16,6-8-2-16,8-8 1 15,6-7 0-15,3-6 1 0,2-6 1 16,-2-2-2-16,0-10-7 16,-3-1 7-16,-7 1 5 15,1-3-5-15,-1 6-1 16,-3 8 0-16,-3 1 0 15,1 7 0-15,0 11-1 0,0 7 3 16,2 5-1-16,3 5 0 16,1 10 2-16,3 5-2 15,3 14-3-15,5 6 4 16,2 12 0-16,3 8-3 16,2 9 5-16,0 4-4 0,0-1 0 15,5-2-1-15,4-4 1 16,6-12 1-16,6-9 0 15,6-14-2-15,5-11 1 16,13-13 1-16,3-14-4 16,8-10 2-16,9-13-5 15,4-2 7-15,7-18 3 0,5-4-3 16,3-2 1-16,4 5-4 16,2 5-2-16,2 9 3 15,-4 7 1-15,-3 0-1 16,0 12 1-16,1 8 0 15,-4 5 1-15,1 7 1 0,4 5-3 16,-3 10 2-16,4 3-1 16,-1 3 2-16,-4 4-3 15,4 3-8-15,-4-6 6 16,-2 1 4-16,-1-5 1 16,3-5-2-16,-5-9 2 0,5-5-1 15,-3-11-1-15,0-5 1 16,5-12 1-16,-4-3-4 15,-3 0 3-15,5-9 0 16,-3-7 1-16,3 4 0 16,-1 1-2-16,-6 6 2 15,0 3 0-15,-1 2-2 0,1 7 2 16,-6 12 4-16,3 7 0 16,1 1-1-16,1 2-2 15,5 4-2-15,-4-1 1 16,4-3-1-16,-2-2 0 15,2-2 2-15,-3-4-4 0,-2-5 3 16,-3-6 0-16,0-6-1 16,2-4 1-16,-5-7 0 15,7-12 0-15,-6-11 0 16,2-3 0-16,-2-7-1 0,-3-4 2 16,-1-2-1-16,-5 1 1 15,0 6 1-15,-3 2-2 16,-5 8 0-16,-2 8-1 15,1 6-1-15,-2 5 1 16,4 2 0-16,0 5 0 0,2 0 0 16,-3 3-1-16,1 0-4 15,0 0 0-15,-3 4 3 16,0 2 2-16,-4 0 1 16,-4-5-1-16,2-1 0 15,-4 0 1-15,0-3-1 0,-2-12 2 16,0-6 0-16,-2-4-1 15,1-5 2-15,-6-4 0 16,-3-6 1-16,-4 0 4 16,-5-3 3-16,-6 0-6 15,-5-2 8-15,-6 2 2 0,-3 1-4 16,0 1 0-16,-10-4-3 16,-4 2-1-16,-4 0-3 15,-3-1-6-15,-4 1 1 16,-4-2 6-16,-3 4 2 15,-2-5-3-15,-5 1 4 16,0 1-3-16,0-5-1 0,-7 5-4 16,2-4 0-16,-7 1 1 15,3 1-1-15,-6 3-1 16,2-1 3-16,-6-2-4 16,-3 3 2-16,0-2 1 15,-5 0 0-15,-4-1-1 16,-3 2 5-16,-8-1 0 0,-2 4 6 15,-9 2 1-15,-7 2 6 16,-6-5-4-16,-9 1 1 16,-4-2-2-16,-4-7-5 15,0-5-6-15,5-8-2 0,-6-8-29 16,-7-6-141-16</inkml:trace>
  <inkml:trace contextRef="#ctx0" brushRef="#br0" timeOffset="37638.5894">29201 5076 429 0,'-7'-10'17'15,"0"-2"36"-15,-3 4 14 16,7-3-23-16,-1 2-44 16,3 3 4-16,-1 0 13 15,2 1 3-15,0 5-3 0,0 0-5 16,0 3-14-16,2 9-8 16,11 8 10-16,2 2 1 15,5 4-4-15,7 2 2 16,1-6 2-16,7-3-1 15,1-1 1-15,0-5-1 0,0-7-2 16,-4-5 2-16,-3-1-4 16,-1-7 4-16,-1-12 5 15,-1-6 3-15,-9-6 4 16,0-5-4-16,-5-4 1 16,-7-2 2-16,0 2 2 0,-5 2 1 15,0 6-3-15,0 9-3 16,0 5 0-16,0 11-1 15,-3 1-3-15,3 6-2 16,0 7-13-16,0 13 0 16,4 12 11-16,5 15 1 0,1 10 0 15,9 12 1 1,0 10 0-16,8 10 3 0,0 4 0 16,7 1-2-16,-2-1-3 15,5-3 3-15,-5-9-2 16,-1-8 1-16,-5-12 0 15,-9-11-2-15,-7-16-2 0,-8-15-65 16,-2-15-48-16,-7-8-137 16</inkml:trace>
  <inkml:trace contextRef="#ctx0" brushRef="#br0" timeOffset="38435.4076">30090 5085 506 0,'0'6'-4'0,"0"1"-3"16,3-1 9-16,-1 2-2 16,1-3-1-16,4-5-3 15,0 0-7-15,5-9 10 16,-2-8 13-16,2-8 1 16,0-6 12-16,-1-2 0 0,-2-3-2 15,-4 2-5-15,-3 1-2 16,-2 9 4-16,0 4 2 15,-2 7-1-15,-8 8-8 16,-2 5-8-16,-3 5-11 16,-2 15 2-16,0 7 6 0,0 11-2 15,1 5 1-15,3 4-1 16,5 2 0-16,2 1 1 16,6-6 0-16,0 0-3 15,9-8 1-15,9-5-4 16,9-12 1-16,11-7 3 0,8-12-2 15,10-8 11-15,5-21-2 16,7-12-4-16,1-13 3 16,-1-10-3-16,-7-8-1 15,-8-7 1-15,-9-5 0 16,-12 2-1-16,-8 2 1 16,-14 10 1-16,-10 8-3 0,0 15 16 15,-14 14 10-15,-9 16-13 16,-10 14-15-16,-2 3-5 15,-9 21 6-15,3 8 2 16,4 5-1-16,6 3 3 0,11-1-3 16,15-4-3-16,5-3-3 15,22-8-6-15,13-3 4 16,10-2 11-16,9-2 1 16,10-1-3-16,4 1 7 15,2 2 10-15,3 4-2 16,-7 6-3-16,-8 6-5 0,-12 10-5 15,-14 4-1-15,-14 7 0 16,-18 2-3-16,-8 3 5 16,-26 2-4-16,-13-5 6 15,-13-3 0-15,-8-5-12 16,0-12-48-16,5-8-67 0,9-13-113 16</inkml:trace>
  <inkml:trace contextRef="#ctx0" brushRef="#br0" timeOffset="39325.9609">29928 7103 580 0,'-3'-27'26'0,"3"0"13"15,0 6-17-15,0-1-7 16,9 6-9-16,1 5-5 15,3 3-2-15,3 4-2 0,2 4-3 16,4 4-1-16,-1 13 3 16,-1 6 2-16,4 9 1 15,-5 8 0-15,-4 5 1 16,-1 2-1-16,-6 2 1 16,-3-3 4-16,-2-5-2 0,-3-7-1 15,0-12 2-15,0-10-5 16,0-9 7-16,0-3 20 15,-2-17 51-15,1-17-57 16,1-16-22-16,0-11 2 16,0-5 5-16,8-7-2 0,6 2-1 15,10 2-1-15,3 11 0 16,9 10-1-16,1 5 1 16,2 15-3-16,0 11 2 15,-2 12-1-15,-6 5-3 16,-4 20 1-16,-2 14 1 15,-1 12 0-15,-7 8 5 0,0 10 6 16,-1 7 0-16,2 2-1 16,-2 2-4-16,5-7 1 15,1-8-2-15,-1-10-13 16,3-8-32-16,1-21-53 16,0-12-62-16,-1-9-184 0</inkml:trace>
  <inkml:trace contextRef="#ctx0" brushRef="#br0" timeOffset="39982.1665">31345 6662 629 0,'0'-13'10'0,"-7"3"6"16,-2 5-11-16,-2 1-4 15,-1 4-4-15,-8 0 2 0,-2 12 2 16,-3 10-4-16,-2 6 2 16,1 11 3-16,-1 4-2 15,6 9 1-15,8-2-1 16,6 3-3-16,7-1 4 0,13-5-4 16,9-7-1-16,6-7 1 15,7-6 2-15,4-12-4 16,-1-6 6-16,1-9-6 15,6-9 15-15,-5-17 21 16,-3-10 14-16,-5-12-6 0,-6-9-4 16,-10-9-8-16,-10 0-4 15,-6-2-7-15,-14 6-6 16,-8 7 7-16,-10 11-3 16,-10 18-7-16,-6 13-9 15,-10 13-4-15,-5 6 0 0,-6 19-36 16,-4 6-37-16,0-1-83 15</inkml:trace>
  <inkml:trace contextRef="#ctx0" brushRef="#br0" timeOffset="40575.8848">27226 6416 598 0,'30'-27'20'15,"11"-5"-18"-15,15-9 0 16,17-9 12-16,12-11 2 16,18-5 4-16,9-7 7 0,16-7 6 15,9-6-3-15,9-3-2 16,3-2-10-16,9 0-12 15,-4 0-2-15,-6 3-3 16,-6 11 0-16,-11 10 0 16,-21 13-2-16,-16 12 3 15,-26 17-4-15,-21 11 0 0,-23 14-47 16,-18 7-67-16,-12 17-61 16,-24 3-103-16</inkml:trace>
  <inkml:trace contextRef="#ctx0" brushRef="#br0" timeOffset="41169.5735">26825 6890 717 0,'9'0'27'16,"4"0"-39"-16,6-4 15 15,10-1 0-15,7 0-3 16,11-3 1-16,4 5 0 0,8-2-2 16,5 5 2-16,4 0 0 15,6 0-3-15,2 8 3 16,2 3-2-16,3 9 1 15,7-1 0-15,-1 4 0 16,6 4 0-16,2 6 10 16,4-3 1-16,-1 2 2 0,4 4-1 15,1 1-7-15,-2 1-2 16,1-3 3-16,-5-1-3 16,2-2 5-16,-4-3 2 15,-3-6 0-15,-6-3-2 16,-6-4-1-16,-5-4 2 0,-11 1-2 15,-5-2-4-15,-7-4-1 16,-7 0 0-16,-12 0-2 16,-14-3 1-16,-19-4-37 15,-14 0-165-15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3-18T09:43:51.77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27791 6546 75 0,'-21'0'432'16,"-1"-6"-431"-16,4-6 2 16,2-2-9-16,1-3-2 15,3 0-8-15,2-3-2 16,-3-5 2-16,2-1 0 0,1 1 9 16,-5-2 8-16,3 0-1 15,-7 3 4-15,2-4 3 16,-1 3 4-16,-6-1 1 15,-1-5-1-15,-6 3 6 16,1-1-2-16,-6-1-7 16,-5 2-5-16,-5-1-2 0,-3 2 1 15,-4 2-3-15,-4-2 6 16,-6 0-6-16,-5 2 3 16,-5 1 0-16,-5-1 1 15,-12 2 7-15,-3 5 0 16,-9 2 2-16,-8 1-4 0,-4 8-5 15,-9 6-1-15,-5 1 0 16,-4 1-1-16,-6 10 1 16,-3 5-1-16,2 0 2 15,-5 0 2-15,0 4-1 0,3-1-1 16,3-1-1-16,2 0-1 16,7 0 0-16,4-6-1 15,6-1 1-15,7-4-2 16,7-3 2-16,0-4 0 15,7 0-1-15,4 0 1 16,8-6-2-16,-2 3 1 16,4 1 1-16,1 2 0 0,4 3 3 15,2 12 0-15,1 6-2 16,4 6 2-16,4 10 1 16,6 5 1-16,1 6-2 15,3 7-2-15,2 7-1 0,2 12 0 16,4 4-2-16,0 7 2 15,1 9 0-15,3 6-3 16,8-1 2-16,6 1 1 16,7 2-2-16,6-3 2 15,10-2-1-15,8-4-2 16,1-4 2-16,10-2-2 0,12-5 1 16,3-5 0-16,13-5-1 15,3-10-1-15,11-10 1 16,7-15-3-16,9-14 5 15,14-15 6-15,4-8-7 16,7-8 3-16,9-6 0 0,4-2-2 16,0 5 0-16,-5 5 0 15,1 6-1-15,-4 9 1 16,-5 12-1-16,-6 9 0 16,-4 7 2-16,-4 11-2 0,-5 6 0 15,-8 8 2-15,-3 8-2 16,-6 6 3-16,-4 6-3 15,-1 2 0-15,-4 0 2 16,3-2 0-16,3-9-1 16,1-8 1-16,4-12-2 15,7-14 0-15,9-10 2 0,-1-13-1 16,9-11-1-16,6-5 1 16,4-9 0-16,4-12-1 15,5-1 3-15,4-6-3 16,3 1 2-16,5 2-1 15,3 2-1-15,1 5 4 16,0 4-5-16,1 3 2 0,1 4 0 16,-3 7 0-16,-5 0 0 15,-3 7 2-15,-1 9-5 16,-11 11 3-16,-2 3 1 16,-2 3-1-16,-3-1 0 0,-2-4 0 15,-6-1 0-15,1-7 0 16,0-8 0-16,-5-6 0 15,-2-6 1-15,1 0-1 16,-5-13 0-16,-3-7 2 16,-1-8-2-16,-7-3 0 0,-6-6 2 15,-5-4-7-15,-4-4 8 16,-5 1-1-16,-6 1 1 16,0 0 4-16,-2 7 0 15,-7 6 0-15,1 5-3 16,0 7-1-16,-4 6-3 15,3 2 2-15,-1 7-4 0,-1-2 1 16,0 1 2-16,-1-3-4 16,-1-4-5-16,-4-6-5 15,0-8 6-15,-4-11 8 16,-1-7 0-16,-2-11 0 16,-5-10 6-16,-2-7 8 0,-4-8-7 15,0-8 0-15,-4-12-3 16,-8-2-1-16,-3-6-2 15,0-5-2-15,-9-2 0 16,1 5 1-16,-6 6-1 16,-3 3-1-16,-8 9 3 0,-2 9 1 15,-7 5 1-15,-4 7 2 16,-3-1 1-16,-5 4-1 16,-8 2-1-16,-5 3 3 15,1 3 3-15,-10 5-1 16,-3 8-5-16,-11 12-3 15,-18 7-20-15,-26 6-175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3-18T09:44:05.3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29399 6300 430 0,'-10'2'26'0,"0"2"-26"16,-2-1 2-16,2 0-4 15,0-1 3-15,4-2 0 0,-2 0 0 16,1 0 0-16,2 0 1 15,-2-5-4-15,-1-2 4 16,-4-4 2-16,0-2 2 16,-3 0-2-16,-2-4 0 15,-3 1 6-15,-4 0 1 0,-3 2 5 16,-5 0 3-16,-1 4-4 16,-4 3-7-16,-8 2-4 15,-3 2 0-15,-8 3-2 16,-4 0 0-16,-2 0 1 15,-1 0-3-15,-4 0 2 0,3 3 1 16,1 2-2-16,-1 1 0 16,-3-3-1-16,4 6-1 15,-6 0 2-15,1 4-10 16,-1-3 0-16,-1 1 7 16,-1-4 2-16,-2-3 2 15,5-2 7-15,3-2 0 0,-1-4-3 16,5-9 1-16,2-4 0 15,1-10-3-15,0 0 0 16,3-5-10-16,-1-5 10 16,1 1-2-16,-1 0 0 0,0 6-2 15,0 1 2 1,-1 8-2-16,1 6 3 0,3 5-3 16,-3 6 3-16,-2 4 2 15,1 0 0-15,-3 9 0 16,-2 6-3-16,0 4 5 15,0 8-5-15,-1 7 3 0,0 5 1 16,0 9-2-16,2 7-3 16,2 5-2-16,0 2 3 15,4-3-2-15,7-2-1 16,3-10 3-16,8-7-2 16,6-11 1-16,2-9 0 0,2-12 1 15,3-8 3-15,-1-3 0 16,-3-15-7-16,1-8 2 15,4 0-1-15,-3-2 4 16,6 3 1-16,-2 5-3 16,2 4 1-16,2 9-3 0,0 7 1 15,2 0 1-15,-2 14-3 16,1 13-1-16,0 10 3 16,0 9 0-16,3 13-2 15,0 9 3-15,0 5-3 16,1 5 3-16,-1 7-1 15,3 2 0-15,2 1 1 0,1-1 0 16,7-1-3-16,1-6 2 16,1-4 2-16,14-2-2 15,4-8 2-15,10-6-2 16,4-6-1-16,3-11 1 16,9-6-1-16,0-10-3 0,7-13 2 15,2-10-4-15,3-4 2 16,3-11 1-16,-1-8-5 15,0-5 14-15,4-1-3 16,0 6-1-16,0 5-1 16,0 4-1-16,3 10-3 0,-5 0 3 15,2 15 2-15,-1 2-2 16,1 11 1-16,0 1-2 16,0 10 2-16,0 1-1 15,0 6 0-15,-1 4 1 16,-1 2 0-16,2-5 0 0,-2-7-2 15,0-6 2-15,-1-10-2 16,2-10 1-16,1-11 1 16,0-3-4-16,0-14 3 15,6-11 1-15,-1-3 0 16,2-7 1-16,1 2-3 0,3 3 2 16,-2 3 0-16,1 7-2 15,-2 10 2-15,-3 6-2 16,-2 4-2-16,1 8 4 15,-1 7-1-15,1 8-2 16,1 4 4-16,5 4-1 16,5 3 0-16,2 2 0 0,3 2-3 15,-2 1 0-15,1 1-5 16,-2-5 3-16,-5-5 3 16,1-6 3-16,-1-6-3 15,-1-11 4-15,-1-7 4 16,0-4-5-16,0-16 2 0,-5-5-4 15,0-3 1-15,-7-6 2 16,-4-1 1-16,-2-4 6 16,-4 1 3-16,-2-2-3 15,3 3-4-15,1 8-3 0,3 5-4 16,-2 9 0-16,2 12 0 16,0 3-2-16,1 10 2 15,-1 12-2-15,-1 3-8 16,5 3 2-16,-3 1-6 15,1-1 0-15,-2-3 1 16,-1-6 8-16,-3-7 7 0,-1-10 1 16,-5-2-4-16,1-18 10 15,-3-10 6-15,0-5 1 16,-3-10-2-16,-2-7-6 16,-3-3-1-16,-5-4 1 15,-4 0-5-15,-4-1-1 0,-9 1 3 16,1 4-1-16,-4-1 2 15,-6 1-1-15,1 1-5 16,-4 0 4-16,-1 1-1 16,-1-1-4-16,0 2 4 15,-7 0-2-15,-6 4-1 0,-1 1 1 16,-6 2 2-16,-5 6-4 16,-2-3 7-16,-4 5-4 15,-1-1 0-15,-4-1 3 16,2 3-1-16,-3 0 3 15,-1 0 0-15,0-2-2 16,0 4 2-16,-1-4-2 0,-3-1-3 16,1 0 1-16,-1-3-1 15,-4-3-1-15,0-1 2 16,-1 0 5-16,-3-5-1 16,-6 3-3-16,-1-2 0 15,-8 2 4-15,-3 3-3 0,-6 2-4 16,-3 1 4-16,-9 9-2 15,-2 2-2-15,-14 9-1 16,-12 8-7-16,-20-1-79 16,-22 6-274-16</inkml:trace>
  <inkml:trace contextRef="#ctx0" brushRef="#br0" timeOffset="7171.6855">27942 13706 422 0,'0'7'20'0,"0"-2"-19"0,0 4-22 15,0-2 4-15,0 0 16 16,0-3 0-16,0-1 2 16,0-1 0-16,0-2 8 15,-2 0 6-15,0 0 0 0,-1 0-4 16,-4 0-6-16,-4-3-3 15,-2-4 0-15,-5-4 6 16,-1 0 8-16,-6-1 7 16,-2-4 7-16,-7-1-7 15,-2 0-6-15,-5 2-6 16,-1-1-7-16,-3 0-1 0,-5 4-2 16,-6 1 0-16,-3 4 5 15,-6 5 6-15,-3 2-12 16,-7 0 6-16,1 11-1 15,-1 2 0-15,-1 2-3 0,8 3 5 16,2 0-3 0,1 3-1-16,4 4-3 0,5 0 1 15,0 2-2-15,5-2 0 16,-2 0 3-16,5-2-2 16,5-5 0-16,4-6 1 15,0-8-1-15,3-4 2 0,4-10 5 16,2-15 1-16,1-6-4 15,2 1 0-15,4-4-4 16,0 7 10-16,2 4 2 16,1 12-1-16,-2 10-2 15,-2 2-3-15,1 23-9 0,-3 13 6 16,0 11-5-16,-3 13 4 16,2 12-2-16,0 9 0 15,4 7 0-15,1 8 0 16,6 6 0-16,6 4 0 15,2 0 0-15,3 4 0 0,5-4 0 16,0-7 0-16,0-6 0 16,0-5 1-16,11-8-1 15,5-10-1-15,6-5 4 16,5-9-3-16,7-9 0 16,3-10 0-16,6-10-2 0,7-5 1 15,10-8 1-15,1-8 0 16,3-2 1-16,4-1-4 15,5 1 8-15,-3 1-3 16,-4 10-2-16,-2 3-1 16,-4 13 3-16,-6 6-3 15,-4 8-2-15,-3 6 4 0,-6 8-1 16,1 3 0-16,-1 5 2 16,3 1-2-16,0 2 2 15,2 2-3-15,-2-4 1 16,4-4 1-16,-1-5-1 15,4-10 0-15,5-10 1 0,0-11-3 16,5-15 2-16,3-13 0 16,9-5-1-16,2-21-2 15,6-13 6-15,9-6-2 16,3-6 1-16,4-1-1 16,-2 5-1-16,-1 7 3 0,-3 8-3 15,-4 12-2-15,-6 8 2 16,2 11 0-16,-6 0 0 15,1 18-1-15,-1 4 0 16,0 6 0-16,-2 9 4 16,-1 5-5-16,0 4 1 0,-5 0 2 15,0-1-1-15,-2-8 0 16,-1-6-3-16,-1-15 3 16,1-11 0-16,2-5 1 15,3-24 8-15,4-9 0 16,2-12-7-16,2-7-1 15,2-3 1-15,-6-2-2 0,3 4 1 16,-5 3 0-16,1 9-2 16,-6 6 2-16,0 7 1 15,-3 9-5-15,-4 8 4 16,2 6-3-16,-4 5 0 16,-2 5 3-16,1 13-3 0,-2 5 2 15,5 8-1-15,-2 2-2 16,-2 0-3-16,2-1 0 15,2-11-2-15,-3-8 6 16,-1-13 2-16,3-9-2 16,-1-22 11-16,0-10 1 0,-3-10-7 15,-1-8-1-15,1-4 0 16,-4-6-3-16,-7-6 3 16,-1 0-2-16,-7-3 2 15,-3 2 2-15,-3 7-4 16,-8 4 0-16,-5 14 2 0,-4 6-4 15,-5 10 5-15,-4 4 5 16,-3 6-8-16,-2 6 3 16,0 2-4-16,-9 9-7 15,-4-2 1-15,-6 6-7 16,-4 1-1-16,-10 3 5 0,-2 0-8 16,-5 0-2-16,-3 3 16 15,-4-3 2-15,-5 0 6 16,-4-6-1-16,1-13 20 15,-2-8 2-15,-6-13-2 16,-3-4 3-16,-7-16-5 0,2-1-10 16,-7-11-5-16,0 1 0 15,-4-7-5-15,2 4 0 16,-3 1-2-16,-1 0 2 16,-8 5-1-16,-3 1-1 15,-2 2 0-15,-5 5 1 16,-6 1-1-16,-3 0 1 0,-4 2 1 15,-7 7-1-15,-7 4-2 16,-8 6 3-16,-9 8 1 16,-17 12 14-16,-15 10 2 15,-12 8-1-15,-14 2-10 16,-16 14-5-16,-15 4-12 0,-11 4-69 16,-17-8-240-16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3-18T09:44:30.76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17996 6753 129 0,'-23'-7'45'15,"1"-1"-64"-15,2-2 10 16,3-1-11-16,2 3-47 15</inkml:trace>
  <inkml:trace contextRef="#ctx0" brushRef="#br0" timeOffset="453.0565">17750 6660 167 0,'-14'0'51'16,"-1"0"23"-16,4 0-5 15,4 0-22-15,2 0-21 16,2 0-13-16,0 0-9 0,3 2-8 15,0 3-1-15,8 2 0 16,2 0 5-16,7 1 0 16,2-3 0-16,3 1 1 15,7 0 6-15,1-3 0 16,6-3 5-16,3 0 7 0,7 0-1 16,2 0-5-16,4 0 1 15,7-6 2-15,6 2-8 16,6-1 1-16,2 1-5 15,5 2 2-15,5-2-3 16,5-2 0-16,6-1 0 0,-1 1-2 16,6 1 0-16,-1-2 0 15,3 3-1-15,0 1 1 16,-3-1 3-16,1 2 2 16,-2 2 0-16,-2 0 0 15,1 0-1-15,-5 6-1 0,1 1-1 16,-8 0-1-16,-1-3 3 15,-7-3 1-15,-7 1 3 16,-4-1 9-16,-6-1 3 16,-7 0 3-16,-5 0 0 15,-6-6-1-15,-4-2-16 0,-8-6-5 16,-9-12-33-16,-13-21-215 16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3-18T09:46:53.29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26046 6765 258 0,'-8'0'11'0,"3"0"-4"15,-2 0 3-15,2 0 17 16,-2 0-16-16,-3 0-3 15,3 0 7-15,0 0 8 16,0 0 11-16,-2 0 6 16,2 0-10-16,0 0 2 0,3-1-5 15,1 1-8-15,-1 0 6 16,3 0-2-16,1 0-6 16,0 0-4-16,0 0-7 15,0-2-5-15,8-2-2 16,4-1 3-16,10-4 16 0,5-2-19 15,7-1 1-15,7-3 3 16,7 1 0-16,3 0-1 16,5 0-2-16,1-3 2 15,4 4-1-15,1-6 3 16,2 1 0-16,-3-1 4 16,-2-2 5-16,1-1 2 0,-4 1 2 15,-2 1 2-15,-5 1-2 16,-1 4 0-16,-6 3-5 15,-1 3-9-15,-2 5 1 16,-7 4-2-16,-5 0-1 16,-6 15-1-16,-3 3-2 0,-6 10-3 15,-2 8 2-15,-6 6 3 16,-3 10 1-16,-1 14 5 16,0 7 1-16,-1 11 3 15,-3 8 1-15,-4 12-2 16,3 9 2-16,-2 1-3 15,4 7 1-15,-1 4 0 0,1 2 2 16,3-1 4-16,0 1 3 16,0 0-4-16,0-5-2 15,5-2 2-15,2-6-8 16,1-7 2-16,2-5-1 0,-3-15-5 16,0-10 2-16,-2-18-2 15,-1-11-1-15,-4-16 2 16,-2-12-5-16,-15-15-26 15,-10-5-37-15,-4-23-99 16,-6-18-437-16</inkml:trace>
  <inkml:trace contextRef="#ctx0" brushRef="#br0" timeOffset="5937.3091">28138 7474 572 0,'2'-18'16'0,"1"-4"-12"16,-1 2-4-16,9-3 4 16,-2 2-3-16,0 2 13 15,1 2-3-15,-1 1-1 0,1 4 1 16,-3 3-4-16,-2 5-4 16,4 4 0-16,-1 0-7 15,0 9 2-15,4 9 2 16,0 2 2-16,0 5 0 15,3 3 2-15,2 1-2 16,2 3 0-16,-2-4-1 0,5 1-1 16,0-1 2-16,1-4-1 15,3-5 1-15,3-5 5 16,5-6 8-16,6-8 11 16,3-11 0-16,10-14 4 15,6-14 1-15,12-15-1 0,11-14-12 16,9-14-1-16,15-12-3 15,11-12-3-15,13-6-3 16,11-2-2-16,2-2-4 16,10 1 0-16,-4 6-1 0,-3 7-2 15,-9 9 2-15,-11 9-2 16,-13 15-24-16,-21 10-39 16,-19 10-90-16,-24 11-304 15</inkml:trace>
  <inkml:trace contextRef="#ctx0" brushRef="#br0" timeOffset="85449.5382">23644 13222 608 0,'-12'-10'5'0,"2"-5"-2"15,3 1-4-15,7 0 13 0,0 0-12 16,3 1 0-16,8 1 0 16,4 1 1-16,4 2 0 15,3 4-1-15,-2 3 0 16,1 2 0-16,-1 0 1 16,-2 12-2-16,-8 6 1 15,-3 6-1-15,-3 4 2 16,-4 5 0-16,0 0-1 0,0 0 1 15,-2-2 0-15,-3-4 0 16,1-1-1-16,3-8 2 16,1-4-3-16,3-5 2 15,14-6-4-15,4 0 2 16,9-3 3-16,6 0 1 0,8 0 2 16,0-3 3-16,1 3-2 15,0 3-1-15,-6 9 1 16,-4 7-2-16,-6 6 3 15,-10 4 2-15,-4 1-4 0,-12 8-2 16,-3 3 1-16,-9 2-1 16,-12 2 5-16,-8-1 9 15,-3-1-3-15,-4-2-6 16,1-3-7-16,-2-8 2 16,6-7-2-16,2-5-33 15,7-13-44-15,5-5-64 0,5-7-148 16</inkml:trace>
  <inkml:trace contextRef="#ctx0" brushRef="#br0" timeOffset="85949.4981">24477 13287 679 0,'0'5'4'0,"0"-3"-9"16,0-2-2-16,3 0 7 15,11 0-25-15,4 0 10 16,8 0-7-16,6 2-3 16,4-2 27-16,0 0 2 0,-4 4 0 15,-2 8-4-15,-3 4 0 16,-10 7 0-16,-5 3 4 15,-8 3 6-15,-4 3-1 16,-4 1 2-16,-16-4 2 16,-2-3 2-16,-9-2-5 15,-6-9-4-15,-2-8-4 0,-2-7 3 16,-3-10 1-16,2-18-5 16,-1-9 0-16,6-14-1 15,7-11-3-15,5-3-2 16,7-3 2-16,6 4 6 15,4 5 0-15,3 8-1 0,-2 6 2 16,0 11 10-16,0 7 0 16,-3 6-4-16,-2 8-2 15,1 6-8-15,-2 7-3 16,1 5-5-16,1 17-31 16,4 4-9-16,5 8-63 0,2 4-32 15</inkml:trace>
  <inkml:trace contextRef="#ctx0" brushRef="#br0" timeOffset="86183.8753">24855 13491 762 0,'12'9'33'0,"0"-3"-36"15,0 4 6-15,5 8 0 16,0 7-2-16,-2 9 1 16,-3 9-1-16,0 7-1 15,-11 5-30-15,-1 4-54 16,-9-2 8-16,-9-5 2 16,-4-9 5-16,1-11-16 0,1-13-84 15</inkml:trace>
  <inkml:trace contextRef="#ctx0" brushRef="#br0" timeOffset="87074.4125">24200 13064 178 0,'-3'-6'154'0,"-1"3"-148"16,-2 1 0-16,3 0 0 0,-3 2 9 15,5 0 2 1,-3 0 7-16,2 0 8 0,1 0 3 16,-1 0 0-16,2 0-4 15,-2 0-11-15,2 6-13 16,0 6-5-16,0 4 9 15,0 6 5-15,5 1-8 0,6 2 0 16,4 2-2-16,4-1 2 16,3-1-1-16,5-4-1 15,3 3 3-15,4-8-4 16,5-2-6-16,2-8 4 16,0-6 1-16,-6 0-44 15,-11-18-218-15</inkml:trace>
  <inkml:trace contextRef="#ctx0" brushRef="#br0" timeOffset="88183.7054">25261 12548 343 0,'0'-18'222'16,"0"5"-215"-16,0 1 7 16,0 7-6-16,3 5-5 0,4 0-5 15,0 19-5-15,1 10 5 16,4 7 3-16,3 8 4 15,1 10 0-15,1 3-2 16,1-3 0-16,1-2-2 16,-1-10 0-16,3-10 0 0,1-11-1 15,-2-11-1-15,2-10 0 16,1-10 6-16,-1-13 10 16,-2-4-4-16,-3-5 0 15,0 6 0-15,-7-1 8 16,-1 7 9-16,0 8-3 0,-2 6-15 15,0 5-5-15,2 1-5 16,3 7-6-16,1 11 7 16,2 7-2-16,3 7 2 15,0 9 1-15,-1 3 1 16,5 3-1-16,0-2 0 16,-3-8-101-16,0-12-85 0,-1-15-116 15</inkml:trace>
  <inkml:trace contextRef="#ctx0" brushRef="#br0" timeOffset="88683.6777">26035 12270 525 0,'2'-18'15'0,"-1"-2"4"15,4 4-8-15,0-3-3 16,2 4-4-16,-4 1 0 16,1 3 7-16,-2 4 10 15,-2 1 4-15,0 6 0 16,0 0-6-16,-9 8-20 0,-5 12-1 16,-4 2 5-16,-1 11-3 15,0 5 3-15,-1 1-2 16,3 0-1-16,-2-2 2 15,4-1-2-15,7-4 0 16,2-3 2-16,6-8-4 0,7-5-2 16,12-7 0-16,10-3 2 15,3-6 5-15,5 0 4 16,4-6 1-16,0-1 8 16,0 2 6-16,-6 1 7 15,-6 4-5-15,-5 0-16 16,-10 10-6-16,-7 12-2 0,-7 3-2 15,-9 9 3-15,-12 0 3 16,-10 3-2-16,-4 1-13 16,0-2 10-16,1-4-11 15,0-6-7-15,7-2-13 16,6-6-20-16,6-8-24 0,4-3-63 16,10-7-145-16</inkml:trace>
  <inkml:trace contextRef="#ctx0" brushRef="#br0" timeOffset="88902.4186">26635 12757 676 0,'27'20'34'0,"-11"10"-18"15,-3 11 26-15,-6 11-25 0,-7 12-8 16,0 7-7-16,-11 4 0 15,-5-2 1-15,-4-9-4 16,2-7-5-16,2-14-35 16,2-14-52-16,5-19-82 15,6-10-203-15</inkml:trace>
  <inkml:trace contextRef="#ctx0" brushRef="#br0" timeOffset="89324.2601">26958 11747 708 0,'0'13'8'0,"0"-13"-26"15,11-4 15-15,8-14 7 0,5-10-6 16,3-6-8-16,5-7-10 16,1-2 21-16,4 2 0 15,-1 5-1-15,2 10 1 16,0 4 0-16,-1 12 2 0,1 10 2 15,2 0-1-15,-4 23 0 16,1 11-1-16,-3 16 1 16,-3 14-2-16,-6 11-1 15,-3 4 2-15,-12 3 1 16,-6-3-6-16,-4-6-45 0,0-14-4 16,-9-11-40-16,0-14-35 15,1-14-172-15</inkml:trace>
  <inkml:trace contextRef="#ctx0" brushRef="#br0" timeOffset="89558.6077">28059 11258 179 0</inkml:trace>
  <inkml:trace contextRef="#ctx0" brushRef="#br0" timeOffset="89949.216">28091 11199 319 0,'12'-16'77'16,"0"-1"-32"-16,0-1-4 0,1 1-24 15,-1 5-10-15,-5 0-4 16,-1 3-3-16,-6 7 2 16,0 2-2-16,-15 2 10 15,-5 12-9-15,-1 4-3 0,-7 9 4 16,-3 3 4-16,-1 6 0 15,-4 1 0-15,1 4-3 16,5 2-2-16,3-4 1 16,7-1 13-16,10-6-2 15,10-7-8-15,7-4-6 16,16-8 2-16,12-4 2 0,7-2 9 16,7-2 5-16,-1 1 5 15,-1 1 6-15,-2 1-1 16,-10 9-9-16,-4 3-9 15,-11 4-3-15,-8 14-4 16,-9 5-2-16,-3 3 0 16,-24 4 3-16,-8-2-14 0,-10 0 3 15,-1-8 6-15,-6-7 1 16,3-8-2-16,5-13-5 16,5-10-46-16,13-5-49 15,10-22-164-15</inkml:trace>
  <inkml:trace contextRef="#ctx0" brushRef="#br0" timeOffset="90449.2072">28799 10907 795 0,'0'1'16'0,"0"-1"-13"0,0-1-10 15,13-10 10-15,8-6-3 16,7-4-4-16,6-3-27 16,2-5-18-16,4 0-5 15,-6 3 15-15,-7 2 25 0,-7 10 16 16,-11 4 1-16,-5 8-2 15,-4 2 3-15,-19 16-4 16,-8 7 3-16,-3 8 0 16,-6 6 0-16,-1 2-2 15,4 1 3-15,6 3-2 0,5-6-1 16,10 0 0-16,9-6 0 16,3-1-2-16,14-5 0 15,13-3-1-15,8-5 4 16,11-1 4-16,5 0 8 15,3 2 8-15,2 0-4 16,-2 7 2-16,-2 5-5 0,-5 4-8 16,-15 6-4-16,-8 6-2 15,-19 5-1-15,-5 3 0 16,-25 3 0-16,-16 1 1 16,-22 0-2-16,-18-1 4 0,-14-9-76 15,-19-8-232-15</inkml:trace>
  <inkml:trace contextRef="#ctx0" brushRef="#br0" timeOffset="95089.7633">25083 15386 114 0,'0'2'491'15,"-2"-2"-452"-15,2 0-31 16,0 0-9-16,5-7 2 16,7-2 0-16,4-5 0 0,4-3 2 15,1-4-2-15,5 0 1 16,-5-3-1-16,0 3-1 16,-4 1 3-16,-3 4 3 15,-7 6 1-15,-4 3 10 16,-3 5 15-16,0 2-3 0,-10 9-19 15,-7 4-10-15,-5 9 0 16,-7 6 3-16,-3 3-2 16,-1 3 1-16,1 0 0 15,3-2-1-15,4-2 0 16,8-5-1-16,10-1 0 0,6-3-1 16,1-5-1-16,10-2-5 15,9 1 6-15,8-3-1 16,5 2 2-16,2-1 11 15,-2 3 2-15,2 2 4 16,-5 5-1-16,-5 4-18 0,-11 5 7 16,-6 7 0-16,-7 2-4 15,-5 3 4-15,-14-2-3 16,-8-3 0-16,-4-5 1 16,-6-6-1-16,1-10-6 15,-1-9-25-15,5-9-54 16,7-13-105-16</inkml:trace>
  <inkml:trace contextRef="#ctx0" brushRef="#br0" timeOffset="95574.0967">25792 15213 689 0,'-14'5'28'0,"4"-3"-22"0,5-2-1 16,5-2-1-16,8-10-12 15,10-6 2-15,7-7 5 16,7 0 7-16,10 0-5 16,-2 1 1-16,-1 4-2 15,-2 7 1-15,-3 8-2 0,-7 5-2 16,-5 7 0-16,-7 18-2 16,-11 10 2-16,-4 10 1 15,-10 8 3-15,-11 6 1 16,-4 2-2-16,-4-2 4 15,4-4-3-15,1-6 1 16,8-9 4-16,8-9-5 0,8-12 1 16,1-9-4-16,20-10-5 15,15-10 10-15,9-15 7 16,11-8-5-16,11-10-3 16,1-4-61-16,5-1-69 15,-4-2-105-15</inkml:trace>
  <inkml:trace contextRef="#ctx0" brushRef="#br0" timeOffset="95761.6132">26750 15204 645 0,'0'25'61'0,"0"4"-38"16,0 10 12-16,0 11-11 15,-1 12-12-15,-4 10-6 16,0 6-3-16,-4 4-2 15,-6 0-1-15,0-5-33 0,-5-5-47 16,2-16 5-16,0-11-37 16,7-24-86-16</inkml:trace>
  <inkml:trace contextRef="#ctx0" brushRef="#br0" timeOffset="96464.7063">27125 14468 728 0,'-1'0'25'15,"-1"-11"-27"-15,2-5-7 16,7-2 18-16,8-4-10 16,9 1-2-16,7-4-5 0,8-2 3 15,8 2 3-15,2 4 2 16,1 5-6-16,-2 9 3 15,-3 7 1-15,-8 5-1 16,0 20 0-16,-11 12 3 16,1 12 0-16,-3 8 6 0,-4 12 1 15,-3 1 0-15,-4 3-1 16,-6-5-4-16,-5-6-1 16,-2-7 1-16,0-8-1 15,-2-11-22-15,-3-14-49 16,0-11-95-16,2-11-287 0</inkml:trace>
  <inkml:trace contextRef="#ctx0" brushRef="#br0" timeOffset="96964.6352">28086 14141 748 0,'0'-7'49'0,"0"-6"-40"16,0 1-11-16,2-4 4 16,5 2 1-16,2-6-3 0,3 2-1 15,-1 0 1-15,0 0-4 16,-4 4 1-16,-2 3 3 16,-5 2-2-16,0 8 5 15,-12 1-7-15,-8 1-4 0,-5 15 6 16,-4 4 3-16,-3 5 0 15,-1 0 1-15,3 4-1 16,3-4 1-16,6 0-1 16,4-4-2-16,7-1 2 15,6-6-2-15,4 0-1 16,7-5-1-16,17-4-3 16,14-3 6-16,11-2 5 0,5 0-4 15,4 0 1-15,-4 0 6 16,-6 4 1-16,-8 5 0 15,-11 5-4-15,-12 6-3 16,-11 6-2-16,-6 6-2 0,-18 8 4 16,-9 1 1-16,-12 2 2 15,-7 1-5-15,0-6 2 16,1-5-1-16,7-6-7 16,6-5-20-16,12-8-19 15,11-9-37-15,9-5-58 0,17 0-97 16,12-14-46-16</inkml:trace>
  <inkml:trace contextRef="#ctx0" brushRef="#br0" timeOffset="97167.785">28729 14487 359 0,'12'18'303'0,"-9"5"-261"16,-3 4 6-16,0 10-14 15,-8 11-13-15,-8 7-9 16,-2 8-8-16,-6 5-2 0,2 3-1 16,2-5-7-16,-1-7-17 15,7-11-23-15,5-12-62 16,7-16-94-16</inkml:trace>
  <inkml:trace contextRef="#ctx0" brushRef="#br0" timeOffset="97777.0699">29068 13440 629 0,'-16'7'21'0,"5"2"-14"0,8-6 5 16,3 3-8-16,10-5-13 15,17 2 8-15,11-1 5 16,9-1-2-16,10 3 0 16,8 3 1-16,-2 3-3 0,-2 5 0 15,-5 7 1-15,-8 9-3 16,-11 9 0-16,-13 2 1 16,-9 6-1-16,-15 1 1 15,-8-1 3-15,-15-7 0 16,-9-5 18-16,-2-11 5 15,-6-10-2-15,0-11-7 0,5-8-7 16,6-21-1-16,5-14-3 16,10-12-6-16,6-12-3 15,8-6 0-15,7-3-1 16,6-2 4-16,6 2 3 0,-7 6 2 16,-2 6-2-16,-6 10 0 15,-4 8-3-15,-7 14 2 16,-17 13 0-16,-5 12-4 15,-10 5 1-15,-2 21 2 16,-1 9-9-16,0 6-46 16,8 3-24-16,10-2-31 0,12-4 18 15,10-6-94-15</inkml:trace>
  <inkml:trace contextRef="#ctx0" brushRef="#br0" timeOffset="98120.8201">30000 13017 699 0,'-11'2'50'16,"8"-2"-46"-16,3-9-3 15,10-5-12-15,16-5 11 16,8-5 5-16,5-1-14 0,8 2 2 16,1 3 9-16,-2 8-3 15,-4 4 3-15,-3 8-3 16,-6 13-1-16,0 14 1 16,-9 8-2-16,-2 15 3 15,-5 11 1-15,-5 14 1 16,-3 5-2-16,-1 3 3 15,-3 0-2-15,-3-4-3 0,-1-10-71 16,1-15-75-16,1-13-141 16</inkml:trace>
  <inkml:trace contextRef="#ctx0" brushRef="#br0" timeOffset="98933.2449">31077 12594 644 0,'0'-3'13'0,"6"-11"-18"16,8 1 9-16,9-3 0 15,2-5-3-15,4-2 2 16,5-4-4-16,-2 0 2 16,-3-1 0-16,-3 0-2 15,-6 4 4-15,-8 2-3 16,-5 4 4-16,-7 6 11 0,0 3 17 15,-12 5-12-15,-8 4-15 16,-9 2-7-16,-4 13 4 16,-4 7 0-16,-4 9-3 15,-1 6-2-15,5 5-9 0,4 0 2 16,6 3 4-16,6-2 6 16,10-4-1-16,4-5 1 15,7-6-3-15,0-4 2 16,10-6-1-16,9-6-4 15,4-8 5-15,6-4 8 0,0-10 0 16,7-7 6-16,-4-10-3 16,0-3-6-16,1-4 1 15,-5-2 0-15,-6-1-1 16,-3 2-1-16,0 3-3 16,-9 6 2-16,3 6 0 15,-6 4 4-15,-2 5 1 0,1 8-2 16,1 3 1-16,-1 5-9 15,2 20-2-15,5 9-2 16,0 16 12-16,1 12 3 16,1 19 7-16,-7 11 6 0,3 10-4 15,-6 9 2-15,1 3-10 16,5-5-5-16,2-7-2 16,8-22-57-16,4-23-276 15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D1BD56-35ED-401C-9D83-0205EDC1C16E}" type="datetimeFigureOut">
              <a:rPr lang="en-US" smtClean="0"/>
              <a:t>3/18/2019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0CCC9F-3229-4E38-AC48-48268C2738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0598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6" b="1180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441" cy="6858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550646"/>
            <a:ext cx="9680189" cy="17927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-447353"/>
            <a:ext cx="10744203" cy="805815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0" y="2549769"/>
            <a:ext cx="7330831" cy="1600725"/>
          </a:xfrm>
        </p:spPr>
        <p:txBody>
          <a:bodyPr anchor="ctr">
            <a:normAutofit/>
          </a:bodyPr>
          <a:lstStyle>
            <a:lvl1pPr algn="r"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dirty="0" smtClean="0"/>
              <a:t>Click to edit Course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08431" y="4452630"/>
            <a:ext cx="5994400" cy="343327"/>
          </a:xfrm>
        </p:spPr>
        <p:txBody>
          <a:bodyPr anchor="ctr">
            <a:normAutofit/>
          </a:bodyPr>
          <a:lstStyle>
            <a:lvl1pPr marL="0" indent="0" algn="r">
              <a:buNone/>
              <a:defRPr sz="17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 smtClean="0"/>
              <a:t>Click to edit SME’s name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299" y="896875"/>
            <a:ext cx="3096631" cy="108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116" y="4800600"/>
            <a:ext cx="5124715" cy="21336"/>
          </a:xfrm>
          <a:prstGeom prst="rect">
            <a:avLst/>
          </a:prstGeom>
        </p:spPr>
      </p:pic>
      <p:sp>
        <p:nvSpPr>
          <p:cNvPr id="22" name="Text Placeholder 21"/>
          <p:cNvSpPr>
            <a:spLocks noGrp="1"/>
          </p:cNvSpPr>
          <p:nvPr>
            <p:ph type="body" sz="quarter" idx="14"/>
          </p:nvPr>
        </p:nvSpPr>
        <p:spPr>
          <a:xfrm>
            <a:off x="5189412" y="4826977"/>
            <a:ext cx="6713419" cy="1108563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sz="1700">
                <a:solidFill>
                  <a:srgbClr val="1C1573"/>
                </a:solidFill>
                <a:latin typeface="Helvetica" panose="020B0604020202030204" pitchFamily="34" charset="0"/>
              </a:defRPr>
            </a:lvl1pPr>
          </a:lstStyle>
          <a:p>
            <a:pPr lvl="0"/>
            <a:r>
              <a:rPr lang="en-US" dirty="0" smtClean="0"/>
              <a:t>Click to edit </a:t>
            </a:r>
          </a:p>
          <a:p>
            <a:pPr lvl="0"/>
            <a:r>
              <a:rPr lang="en-US" dirty="0" smtClean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661812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1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335" y="2482116"/>
            <a:ext cx="8848465" cy="2130566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1831508" y="2575123"/>
            <a:ext cx="8666988" cy="19368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Helvetica" panose="020B060402020203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 smtClean="0"/>
              <a:t>Click to edit Session title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461970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10668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0569"/>
            <a:ext cx="9321800" cy="764364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2728913"/>
          </a:xfrm>
        </p:spPr>
        <p:txBody>
          <a:bodyPr/>
          <a:lstStyle>
            <a:lvl1pPr>
              <a:defRPr sz="1800">
                <a:latin typeface="Helvetica" panose="020B0604020202030204" pitchFamily="34" charset="0"/>
              </a:defRPr>
            </a:lvl1pPr>
            <a:lvl2pPr>
              <a:defRPr sz="1600">
                <a:latin typeface="Helvetica" panose="020B0604020202030204" pitchFamily="34" charset="0"/>
              </a:defRPr>
            </a:lvl2pPr>
            <a:lvl3pPr>
              <a:defRPr sz="1400">
                <a:latin typeface="Helvetica" panose="020B0604020202030204" pitchFamily="34" charset="0"/>
              </a:defRPr>
            </a:lvl3pPr>
            <a:lvl4pPr>
              <a:defRPr sz="1200">
                <a:latin typeface="Helvetica" panose="020B0604020202030204" pitchFamily="34" charset="0"/>
              </a:defRPr>
            </a:lvl4pPr>
            <a:lvl5pPr>
              <a:defRPr sz="12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15429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r">
              <a:defRPr sz="5400" b="1">
                <a:solidFill>
                  <a:srgbClr val="150860"/>
                </a:solidFill>
                <a:latin typeface="Helvetica"/>
                <a:cs typeface="Helvetica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r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Helvetica Light"/>
                <a:cs typeface="Helvetica Ligh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6871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184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29" r:id="rId2"/>
    <p:sldLayoutId id="2147483739" r:id="rId3"/>
    <p:sldLayoutId id="2147483740" r:id="rId4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572000" y="2549769"/>
            <a:ext cx="7330831" cy="1793631"/>
          </a:xfrm>
        </p:spPr>
        <p:txBody>
          <a:bodyPr/>
          <a:lstStyle/>
          <a:p>
            <a:r>
              <a:rPr lang="en-US" dirty="0" smtClean="0"/>
              <a:t>Classification and Regression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1800" dirty="0" err="1"/>
              <a:t>Prof.N.L.Bhanu</a:t>
            </a:r>
            <a:r>
              <a:rPr lang="en-US" sz="1800" dirty="0"/>
              <a:t> </a:t>
            </a:r>
            <a:r>
              <a:rPr lang="en-US" sz="1800" dirty="0" smtClean="0"/>
              <a:t>Murthy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79725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Supervised Learning (Employability Prediction)</a:t>
            </a:r>
            <a:endParaRPr lang="en-IN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990600" y="3235960"/>
          <a:ext cx="9372600" cy="2860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8200"/>
                <a:gridCol w="838200"/>
                <a:gridCol w="1981200"/>
                <a:gridCol w="1219200"/>
                <a:gridCol w="2313328"/>
                <a:gridCol w="2182472"/>
              </a:tblGrid>
              <a:tr h="431800">
                <a:tc>
                  <a:txBody>
                    <a:bodyPr/>
                    <a:lstStyle/>
                    <a:p>
                      <a:r>
                        <a:rPr lang="en-US" sz="2000" dirty="0" err="1" smtClean="0"/>
                        <a:t>S.No</a:t>
                      </a:r>
                      <a:r>
                        <a:rPr lang="en-US" sz="2000" dirty="0" smtClean="0"/>
                        <a:t>.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CGPA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Communication Skills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Aptitude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Programming Skills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Job Offered?</a:t>
                      </a:r>
                      <a:endParaRPr lang="en-US" sz="2000" dirty="0"/>
                    </a:p>
                  </a:txBody>
                  <a:tcPr/>
                </a:tc>
              </a:tr>
              <a:tr h="43180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9.1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Average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Good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Excellent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/>
                </a:tc>
              </a:tr>
              <a:tr h="43180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8.4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Good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Good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Good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/>
                </a:tc>
              </a:tr>
              <a:tr h="431800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8.3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Poor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Average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Average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</a:t>
                      </a:r>
                      <a:endParaRPr lang="en-US" dirty="0"/>
                    </a:p>
                  </a:txBody>
                  <a:tcPr/>
                </a:tc>
              </a:tr>
              <a:tr h="431800"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7.1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Average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Good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Average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</a:t>
                      </a:r>
                      <a:endParaRPr lang="en-US" dirty="0"/>
                    </a:p>
                  </a:txBody>
                  <a:tcPr/>
                </a:tc>
              </a:tr>
              <a:tr h="431800"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8.2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Good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Excellent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Excellent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7086600" y="1600200"/>
            <a:ext cx="3124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0000FF"/>
                </a:solidFill>
              </a:rPr>
              <a:t>Response / Target</a:t>
            </a:r>
            <a:endParaRPr lang="en-US" sz="2800" b="1" dirty="0">
              <a:solidFill>
                <a:srgbClr val="0000FF"/>
              </a:solidFill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1143000" y="984409"/>
            <a:ext cx="5334000" cy="2232362"/>
            <a:chOff x="838200" y="984409"/>
            <a:chExt cx="5334000" cy="2232362"/>
          </a:xfrm>
        </p:grpSpPr>
        <p:sp>
          <p:nvSpPr>
            <p:cNvPr id="4" name="Rectangle 3"/>
            <p:cNvSpPr/>
            <p:nvPr/>
          </p:nvSpPr>
          <p:spPr>
            <a:xfrm>
              <a:off x="1143000" y="1524000"/>
              <a:ext cx="3537122" cy="169277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457200" indent="-457200">
                <a:buFont typeface="Wingdings" panose="05000000000000000000" pitchFamily="2" charset="2"/>
                <a:buChar char="ü"/>
              </a:pPr>
              <a:r>
                <a:rPr lang="en-US" sz="2600" dirty="0" smtClean="0"/>
                <a:t>CGPA</a:t>
              </a:r>
            </a:p>
            <a:p>
              <a:pPr marL="457200" indent="-457200">
                <a:buFont typeface="Wingdings" panose="05000000000000000000" pitchFamily="2" charset="2"/>
                <a:buChar char="ü"/>
              </a:pPr>
              <a:r>
                <a:rPr lang="en-US" sz="2600" dirty="0" smtClean="0"/>
                <a:t>Communication Skills</a:t>
              </a:r>
            </a:p>
            <a:p>
              <a:pPr marL="457200" indent="-457200">
                <a:buFont typeface="Wingdings" panose="05000000000000000000" pitchFamily="2" charset="2"/>
                <a:buChar char="ü"/>
              </a:pPr>
              <a:r>
                <a:rPr lang="en-US" sz="2600" dirty="0" smtClean="0"/>
                <a:t>Aptitude</a:t>
              </a:r>
            </a:p>
            <a:p>
              <a:pPr marL="457200" indent="-457200">
                <a:buFont typeface="Wingdings" panose="05000000000000000000" pitchFamily="2" charset="2"/>
                <a:buChar char="ü"/>
              </a:pPr>
              <a:r>
                <a:rPr lang="en-US" sz="2600" dirty="0" smtClean="0"/>
                <a:t>Programming Skills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990600" y="1076980"/>
              <a:ext cx="51816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 smtClean="0">
                  <a:solidFill>
                    <a:srgbClr val="0000FF"/>
                  </a:solidFill>
                </a:rPr>
                <a:t>Features / Attributes / Predictors</a:t>
              </a:r>
              <a:endParaRPr lang="en-US" sz="2800" b="1" dirty="0">
                <a:solidFill>
                  <a:srgbClr val="0000FF"/>
                </a:solidFill>
              </a:endParaRPr>
            </a:p>
          </p:txBody>
        </p:sp>
        <p:sp>
          <p:nvSpPr>
            <p:cNvPr id="3" name="Rectangle 2"/>
            <p:cNvSpPr/>
            <p:nvPr/>
          </p:nvSpPr>
          <p:spPr>
            <a:xfrm>
              <a:off x="838200" y="984409"/>
              <a:ext cx="5181600" cy="2139791"/>
            </a:xfrm>
            <a:prstGeom prst="rect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7162800" y="2260999"/>
            <a:ext cx="35052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600" dirty="0"/>
              <a:t>Job Offered?</a:t>
            </a:r>
          </a:p>
        </p:txBody>
      </p:sp>
      <p:sp>
        <p:nvSpPr>
          <p:cNvPr id="9" name="Rectangle 8"/>
          <p:cNvSpPr/>
          <p:nvPr/>
        </p:nvSpPr>
        <p:spPr>
          <a:xfrm>
            <a:off x="6934200" y="1600200"/>
            <a:ext cx="3276600" cy="1295400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0" name="Ink 9"/>
              <p14:cNvContentPartPr/>
              <p14:nvPr/>
            </p14:nvContentPartPr>
            <p14:xfrm>
              <a:off x="950040" y="1611720"/>
              <a:ext cx="10402560" cy="2232000"/>
            </p14:xfrm>
          </p:contentPart>
        </mc:Choice>
        <mc:Fallback>
          <p:pic>
            <p:nvPicPr>
              <p:cNvPr id="10" name="Ink 9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42480" y="1598760"/>
                <a:ext cx="10424520" cy="2254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21725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Supervised Learning (Predicting price of a used car)</a:t>
            </a:r>
            <a:endParaRPr lang="en-IN" sz="2800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1066800" y="4038600"/>
          <a:ext cx="10134600" cy="2453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5628"/>
                <a:gridCol w="1070003"/>
                <a:gridCol w="811369"/>
                <a:gridCol w="1295400"/>
                <a:gridCol w="1143000"/>
                <a:gridCol w="2286000"/>
                <a:gridCol w="914400"/>
                <a:gridCol w="1828800"/>
              </a:tblGrid>
              <a:tr h="292322">
                <a:tc>
                  <a:txBody>
                    <a:bodyPr/>
                    <a:lstStyle/>
                    <a:p>
                      <a:r>
                        <a:rPr lang="en-US" sz="2000" dirty="0" err="1" smtClean="0"/>
                        <a:t>S.No</a:t>
                      </a:r>
                      <a:r>
                        <a:rPr lang="en-US" sz="2000" dirty="0" smtClean="0"/>
                        <a:t>.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Brand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Year (</a:t>
                      </a:r>
                      <a:r>
                        <a:rPr lang="en-US" sz="2000" dirty="0" err="1" smtClean="0"/>
                        <a:t>Mfg</a:t>
                      </a:r>
                      <a:r>
                        <a:rPr lang="en-US" sz="2000" dirty="0" smtClean="0"/>
                        <a:t>)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Engine Capacity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Mileage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Distance </a:t>
                      </a:r>
                      <a:r>
                        <a:rPr lang="en-US" sz="2000" baseline="0" dirty="0" smtClean="0"/>
                        <a:t>travelled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Cab?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Price (in </a:t>
                      </a:r>
                      <a:r>
                        <a:rPr lang="en-US" sz="2000" dirty="0" err="1" smtClean="0"/>
                        <a:t>Rs</a:t>
                      </a:r>
                      <a:r>
                        <a:rPr lang="en-US" sz="2000" dirty="0" smtClean="0"/>
                        <a:t>.</a:t>
                      </a:r>
                      <a:r>
                        <a:rPr lang="en-US" sz="2000" dirty="0"/>
                        <a:t>)</a:t>
                      </a:r>
                      <a:endParaRPr lang="en-US" sz="2000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Honda City ZX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2008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1100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10.5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45000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3,50,000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14" name="Group 13"/>
          <p:cNvGrpSpPr/>
          <p:nvPr/>
        </p:nvGrpSpPr>
        <p:grpSpPr>
          <a:xfrm>
            <a:off x="7543800" y="1600200"/>
            <a:ext cx="3810000" cy="1295400"/>
            <a:chOff x="6705600" y="1600200"/>
            <a:chExt cx="3810000" cy="1295400"/>
          </a:xfrm>
        </p:grpSpPr>
        <p:sp>
          <p:nvSpPr>
            <p:cNvPr id="9" name="TextBox 8"/>
            <p:cNvSpPr txBox="1"/>
            <p:nvPr/>
          </p:nvSpPr>
          <p:spPr>
            <a:xfrm>
              <a:off x="6934200" y="1600200"/>
              <a:ext cx="31242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 smtClean="0">
                  <a:solidFill>
                    <a:srgbClr val="0000FF"/>
                  </a:solidFill>
                </a:rPr>
                <a:t>Response / Target</a:t>
              </a:r>
              <a:endParaRPr lang="en-US" sz="2800" b="1" dirty="0">
                <a:solidFill>
                  <a:srgbClr val="0000FF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010400" y="2260999"/>
              <a:ext cx="3505200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indent="-457200">
                <a:buFont typeface="Wingdings" panose="05000000000000000000" pitchFamily="2" charset="2"/>
                <a:buChar char="ü"/>
              </a:pPr>
              <a:r>
                <a:rPr lang="en-US" sz="2600" dirty="0" smtClean="0"/>
                <a:t>Price (in </a:t>
              </a:r>
              <a:r>
                <a:rPr lang="en-US" sz="2600" dirty="0" err="1" smtClean="0"/>
                <a:t>Rs</a:t>
              </a:r>
              <a:r>
                <a:rPr lang="en-US" sz="2600" dirty="0" smtClean="0"/>
                <a:t>.)</a:t>
              </a:r>
              <a:endParaRPr lang="en-US" sz="2600" dirty="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6705600" y="1600200"/>
              <a:ext cx="3276600" cy="1295400"/>
            </a:xfrm>
            <a:prstGeom prst="rect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1302224" y="924933"/>
            <a:ext cx="5250976" cy="3068229"/>
            <a:chOff x="845024" y="924933"/>
            <a:chExt cx="5250976" cy="3068229"/>
          </a:xfrm>
        </p:grpSpPr>
        <p:sp>
          <p:nvSpPr>
            <p:cNvPr id="3" name="TextBox 2"/>
            <p:cNvSpPr txBox="1"/>
            <p:nvPr/>
          </p:nvSpPr>
          <p:spPr>
            <a:xfrm>
              <a:off x="845024" y="924933"/>
              <a:ext cx="517235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solidFill>
                    <a:srgbClr val="0000FF"/>
                  </a:solidFill>
                </a:rPr>
                <a:t>Features / Attributes / </a:t>
              </a:r>
              <a:r>
                <a:rPr lang="en-US" sz="2800" b="1" dirty="0" smtClean="0">
                  <a:solidFill>
                    <a:srgbClr val="0000FF"/>
                  </a:solidFill>
                </a:rPr>
                <a:t>Predictors</a:t>
              </a:r>
              <a:endParaRPr lang="en-US" sz="2800" b="1" dirty="0">
                <a:solidFill>
                  <a:srgbClr val="0000FF"/>
                </a:solidFill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990600" y="1434505"/>
              <a:ext cx="3251200" cy="24929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indent="-457200">
                <a:buFont typeface="Wingdings" panose="05000000000000000000" pitchFamily="2" charset="2"/>
                <a:buChar char="ü"/>
              </a:pPr>
              <a:r>
                <a:rPr lang="en-US" sz="2600" dirty="0"/>
                <a:t>Brand</a:t>
              </a:r>
            </a:p>
            <a:p>
              <a:pPr marL="457200" indent="-457200">
                <a:buFont typeface="Wingdings" panose="05000000000000000000" pitchFamily="2" charset="2"/>
                <a:buChar char="ü"/>
              </a:pPr>
              <a:r>
                <a:rPr lang="en-US" sz="2600" dirty="0"/>
                <a:t>Year (</a:t>
              </a:r>
              <a:r>
                <a:rPr lang="en-US" sz="2600" dirty="0" err="1"/>
                <a:t>Mfg</a:t>
              </a:r>
              <a:r>
                <a:rPr lang="en-US" sz="2600" dirty="0"/>
                <a:t>)</a:t>
              </a:r>
            </a:p>
            <a:p>
              <a:pPr marL="457200" indent="-457200">
                <a:buFont typeface="Wingdings" panose="05000000000000000000" pitchFamily="2" charset="2"/>
                <a:buChar char="ü"/>
              </a:pPr>
              <a:r>
                <a:rPr lang="en-US" sz="2600" dirty="0"/>
                <a:t>Engine Capacity</a:t>
              </a:r>
            </a:p>
            <a:p>
              <a:pPr marL="457200" indent="-457200">
                <a:buFont typeface="Wingdings" panose="05000000000000000000" pitchFamily="2" charset="2"/>
                <a:buChar char="ü"/>
              </a:pPr>
              <a:r>
                <a:rPr lang="en-US" sz="2600" dirty="0"/>
                <a:t>Mileage</a:t>
              </a:r>
            </a:p>
            <a:p>
              <a:pPr marL="457200" indent="-457200">
                <a:buFont typeface="Wingdings" panose="05000000000000000000" pitchFamily="2" charset="2"/>
                <a:buChar char="ü"/>
              </a:pPr>
              <a:r>
                <a:rPr lang="en-US" sz="2600" dirty="0"/>
                <a:t>Distance travelled</a:t>
              </a:r>
            </a:p>
            <a:p>
              <a:pPr marL="457200" indent="-457200">
                <a:buFont typeface="Wingdings" panose="05000000000000000000" pitchFamily="2" charset="2"/>
                <a:buChar char="ü"/>
              </a:pPr>
              <a:r>
                <a:rPr lang="en-US" sz="2600" dirty="0"/>
                <a:t>Cab?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845024" y="990600"/>
              <a:ext cx="5250976" cy="3002562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6" name="Ink 5"/>
              <p14:cNvContentPartPr/>
              <p14:nvPr/>
            </p14:nvContentPartPr>
            <p14:xfrm>
              <a:off x="8159400" y="2085120"/>
              <a:ext cx="2178000" cy="1113840"/>
            </p14:xfrm>
          </p:contentPart>
        </mc:Choice>
        <mc:Fallback>
          <p:pic>
            <p:nvPicPr>
              <p:cNvPr id="6" name="Ink 5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148240" y="2074680"/>
                <a:ext cx="2201040" cy="1135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92235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533400" y="3505200"/>
            <a:ext cx="11506200" cy="3266067"/>
          </a:xfrm>
          <a:prstGeom prst="rect">
            <a:avLst/>
          </a:prstGeom>
          <a:solidFill>
            <a:srgbClr val="CC99FF"/>
          </a:solidFill>
          <a:ln w="254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518160" y="1086187"/>
            <a:ext cx="11430000" cy="235134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Supervised Learning</a:t>
            </a:r>
            <a:endParaRPr lang="en-IN" dirty="0"/>
          </a:p>
        </p:txBody>
      </p:sp>
      <p:grpSp>
        <p:nvGrpSpPr>
          <p:cNvPr id="12" name="Group 11"/>
          <p:cNvGrpSpPr/>
          <p:nvPr/>
        </p:nvGrpSpPr>
        <p:grpSpPr>
          <a:xfrm>
            <a:off x="4038600" y="1102901"/>
            <a:ext cx="4267200" cy="2232362"/>
            <a:chOff x="838200" y="984409"/>
            <a:chExt cx="5334000" cy="2232362"/>
          </a:xfrm>
        </p:grpSpPr>
        <p:sp>
          <p:nvSpPr>
            <p:cNvPr id="4" name="Rectangle 3"/>
            <p:cNvSpPr/>
            <p:nvPr/>
          </p:nvSpPr>
          <p:spPr>
            <a:xfrm>
              <a:off x="1143000" y="1524000"/>
              <a:ext cx="3537122" cy="169277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457200" indent="-457200">
                <a:buFont typeface="Wingdings" panose="05000000000000000000" pitchFamily="2" charset="2"/>
                <a:buChar char="ü"/>
              </a:pPr>
              <a:r>
                <a:rPr lang="en-US" sz="2600" dirty="0" smtClean="0"/>
                <a:t>CGPA</a:t>
              </a:r>
            </a:p>
            <a:p>
              <a:pPr marL="457200" indent="-457200">
                <a:buFont typeface="Wingdings" panose="05000000000000000000" pitchFamily="2" charset="2"/>
                <a:buChar char="ü"/>
              </a:pPr>
              <a:r>
                <a:rPr lang="en-US" sz="2600" dirty="0" smtClean="0"/>
                <a:t>Communication Skills</a:t>
              </a:r>
            </a:p>
            <a:p>
              <a:pPr marL="457200" indent="-457200">
                <a:buFont typeface="Wingdings" panose="05000000000000000000" pitchFamily="2" charset="2"/>
                <a:buChar char="ü"/>
              </a:pPr>
              <a:r>
                <a:rPr lang="en-US" sz="2600" dirty="0" smtClean="0"/>
                <a:t>Aptitude</a:t>
              </a:r>
            </a:p>
            <a:p>
              <a:pPr marL="457200" indent="-457200">
                <a:buFont typeface="Wingdings" panose="05000000000000000000" pitchFamily="2" charset="2"/>
                <a:buChar char="ü"/>
              </a:pPr>
              <a:r>
                <a:rPr lang="en-US" sz="2600" dirty="0" smtClean="0"/>
                <a:t>Programming Skills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990600" y="1076980"/>
              <a:ext cx="51816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 smtClean="0">
                  <a:solidFill>
                    <a:srgbClr val="0000FF"/>
                  </a:solidFill>
                </a:rPr>
                <a:t>Features</a:t>
              </a:r>
              <a:endParaRPr lang="en-US" sz="2800" b="1" dirty="0">
                <a:solidFill>
                  <a:srgbClr val="0000FF"/>
                </a:solidFill>
              </a:endParaRPr>
            </a:p>
          </p:txBody>
        </p:sp>
        <p:sp>
          <p:nvSpPr>
            <p:cNvPr id="3" name="Rectangle 2"/>
            <p:cNvSpPr/>
            <p:nvPr/>
          </p:nvSpPr>
          <p:spPr>
            <a:xfrm>
              <a:off x="838200" y="984409"/>
              <a:ext cx="5181600" cy="2139791"/>
            </a:xfrm>
            <a:prstGeom prst="rect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8458200" y="1607391"/>
            <a:ext cx="3810000" cy="1295400"/>
            <a:chOff x="6705600" y="1600200"/>
            <a:chExt cx="3810000" cy="1295400"/>
          </a:xfrm>
        </p:grpSpPr>
        <p:sp>
          <p:nvSpPr>
            <p:cNvPr id="7" name="TextBox 6"/>
            <p:cNvSpPr txBox="1"/>
            <p:nvPr/>
          </p:nvSpPr>
          <p:spPr>
            <a:xfrm>
              <a:off x="6934200" y="1600200"/>
              <a:ext cx="31242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 smtClean="0">
                  <a:solidFill>
                    <a:srgbClr val="0000FF"/>
                  </a:solidFill>
                </a:rPr>
                <a:t>Response / Target</a:t>
              </a:r>
              <a:endParaRPr lang="en-US" sz="2800" b="1" dirty="0">
                <a:solidFill>
                  <a:srgbClr val="0000FF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010400" y="2260999"/>
              <a:ext cx="3505200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indent="-457200">
                <a:buFont typeface="Wingdings" panose="05000000000000000000" pitchFamily="2" charset="2"/>
                <a:buChar char="ü"/>
              </a:pPr>
              <a:r>
                <a:rPr lang="en-US" sz="2600" dirty="0"/>
                <a:t>Job Offered?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6705600" y="1600200"/>
              <a:ext cx="3276600" cy="1295400"/>
            </a:xfrm>
            <a:prstGeom prst="rect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8610600" y="4343400"/>
            <a:ext cx="3810000" cy="1295400"/>
            <a:chOff x="6705600" y="1600200"/>
            <a:chExt cx="3810000" cy="1295400"/>
          </a:xfrm>
        </p:grpSpPr>
        <p:sp>
          <p:nvSpPr>
            <p:cNvPr id="14" name="TextBox 13"/>
            <p:cNvSpPr txBox="1"/>
            <p:nvPr/>
          </p:nvSpPr>
          <p:spPr>
            <a:xfrm>
              <a:off x="6934200" y="1600200"/>
              <a:ext cx="31242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 smtClean="0">
                  <a:solidFill>
                    <a:srgbClr val="0000FF"/>
                  </a:solidFill>
                </a:rPr>
                <a:t>Response / Target</a:t>
              </a:r>
              <a:endParaRPr lang="en-US" sz="2800" b="1" dirty="0">
                <a:solidFill>
                  <a:srgbClr val="0000FF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010400" y="2260999"/>
              <a:ext cx="3505200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indent="-457200">
                <a:buFont typeface="Wingdings" panose="05000000000000000000" pitchFamily="2" charset="2"/>
                <a:buChar char="ü"/>
              </a:pPr>
              <a:r>
                <a:rPr lang="en-US" sz="2600" dirty="0" smtClean="0"/>
                <a:t>Price (in </a:t>
              </a:r>
              <a:r>
                <a:rPr lang="en-US" sz="2600" dirty="0" err="1" smtClean="0"/>
                <a:t>Rs</a:t>
              </a:r>
              <a:r>
                <a:rPr lang="en-US" sz="2600" dirty="0" smtClean="0"/>
                <a:t>.)</a:t>
              </a:r>
              <a:endParaRPr lang="en-US" sz="260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6705600" y="1600200"/>
              <a:ext cx="3276600" cy="1295400"/>
            </a:xfrm>
            <a:prstGeom prst="rect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4066146" y="3546816"/>
            <a:ext cx="4215913" cy="3068229"/>
            <a:chOff x="845024" y="924933"/>
            <a:chExt cx="5250976" cy="3068229"/>
          </a:xfrm>
        </p:grpSpPr>
        <p:sp>
          <p:nvSpPr>
            <p:cNvPr id="18" name="TextBox 17"/>
            <p:cNvSpPr txBox="1"/>
            <p:nvPr/>
          </p:nvSpPr>
          <p:spPr>
            <a:xfrm>
              <a:off x="845024" y="924933"/>
              <a:ext cx="517235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 smtClean="0">
                  <a:solidFill>
                    <a:srgbClr val="0000FF"/>
                  </a:solidFill>
                </a:rPr>
                <a:t>Features</a:t>
              </a:r>
              <a:endParaRPr lang="en-US" sz="2800" b="1" dirty="0">
                <a:solidFill>
                  <a:srgbClr val="0000FF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990600" y="1434505"/>
              <a:ext cx="4575711" cy="24929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indent="-457200">
                <a:buFont typeface="Wingdings" panose="05000000000000000000" pitchFamily="2" charset="2"/>
                <a:buChar char="ü"/>
              </a:pPr>
              <a:r>
                <a:rPr lang="en-US" sz="2600" dirty="0"/>
                <a:t>Brand</a:t>
              </a:r>
            </a:p>
            <a:p>
              <a:pPr marL="457200" indent="-457200">
                <a:buFont typeface="Wingdings" panose="05000000000000000000" pitchFamily="2" charset="2"/>
                <a:buChar char="ü"/>
              </a:pPr>
              <a:r>
                <a:rPr lang="en-US" sz="2600" dirty="0"/>
                <a:t>Year (</a:t>
              </a:r>
              <a:r>
                <a:rPr lang="en-US" sz="2600" dirty="0" err="1"/>
                <a:t>Mfg</a:t>
              </a:r>
              <a:r>
                <a:rPr lang="en-US" sz="2600" dirty="0"/>
                <a:t>)</a:t>
              </a:r>
            </a:p>
            <a:p>
              <a:pPr marL="457200" indent="-457200">
                <a:buFont typeface="Wingdings" panose="05000000000000000000" pitchFamily="2" charset="2"/>
                <a:buChar char="ü"/>
              </a:pPr>
              <a:r>
                <a:rPr lang="en-US" sz="2600" dirty="0"/>
                <a:t>Engine Capacity</a:t>
              </a:r>
            </a:p>
            <a:p>
              <a:pPr marL="457200" indent="-457200">
                <a:buFont typeface="Wingdings" panose="05000000000000000000" pitchFamily="2" charset="2"/>
                <a:buChar char="ü"/>
              </a:pPr>
              <a:r>
                <a:rPr lang="en-US" sz="2600" dirty="0"/>
                <a:t>Mileage</a:t>
              </a:r>
            </a:p>
            <a:p>
              <a:pPr marL="457200" indent="-457200">
                <a:buFont typeface="Wingdings" panose="05000000000000000000" pitchFamily="2" charset="2"/>
                <a:buChar char="ü"/>
              </a:pPr>
              <a:r>
                <a:rPr lang="en-US" sz="2600" dirty="0"/>
                <a:t>Distance travelled</a:t>
              </a:r>
            </a:p>
            <a:p>
              <a:pPr marL="457200" indent="-457200">
                <a:buFont typeface="Wingdings" panose="05000000000000000000" pitchFamily="2" charset="2"/>
                <a:buChar char="ü"/>
              </a:pPr>
              <a:r>
                <a:rPr lang="en-US" sz="2600" dirty="0"/>
                <a:t>Cab?</a:t>
              </a: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845024" y="990600"/>
              <a:ext cx="5250976" cy="3002562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Rectangle 21"/>
          <p:cNvSpPr/>
          <p:nvPr/>
        </p:nvSpPr>
        <p:spPr>
          <a:xfrm>
            <a:off x="1047852" y="1551046"/>
            <a:ext cx="2506776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u="sng" dirty="0" smtClean="0">
                <a:solidFill>
                  <a:srgbClr val="0000FF"/>
                </a:solidFill>
              </a:rPr>
              <a:t>Employability</a:t>
            </a:r>
          </a:p>
          <a:p>
            <a:r>
              <a:rPr lang="en-US" sz="3200" b="1" u="sng" dirty="0" smtClean="0">
                <a:solidFill>
                  <a:srgbClr val="0000FF"/>
                </a:solidFill>
              </a:rPr>
              <a:t>Prediction</a:t>
            </a:r>
            <a:endParaRPr lang="en-US" sz="3200" b="1" u="sng" dirty="0">
              <a:solidFill>
                <a:srgbClr val="0000FF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1144993" y="4148011"/>
            <a:ext cx="243640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u="sng" dirty="0">
                <a:solidFill>
                  <a:srgbClr val="0000FF"/>
                </a:solidFill>
              </a:rPr>
              <a:t>Predicting </a:t>
            </a:r>
            <a:endParaRPr lang="en-US" sz="3200" b="1" u="sng" dirty="0" smtClean="0">
              <a:solidFill>
                <a:srgbClr val="0000FF"/>
              </a:solidFill>
            </a:endParaRPr>
          </a:p>
          <a:p>
            <a:r>
              <a:rPr lang="en-US" sz="3200" b="1" u="sng" dirty="0" smtClean="0">
                <a:solidFill>
                  <a:srgbClr val="0000FF"/>
                </a:solidFill>
              </a:rPr>
              <a:t>price </a:t>
            </a:r>
            <a:r>
              <a:rPr lang="en-US" sz="3200" b="1" u="sng" dirty="0">
                <a:solidFill>
                  <a:srgbClr val="0000FF"/>
                </a:solidFill>
              </a:rPr>
              <a:t>of a </a:t>
            </a:r>
            <a:endParaRPr lang="en-US" sz="3200" b="1" u="sng" dirty="0" smtClean="0">
              <a:solidFill>
                <a:srgbClr val="0000FF"/>
              </a:solidFill>
            </a:endParaRPr>
          </a:p>
          <a:p>
            <a:r>
              <a:rPr lang="en-US" sz="3200" b="1" u="sng" dirty="0" smtClean="0">
                <a:solidFill>
                  <a:srgbClr val="0000FF"/>
                </a:solidFill>
              </a:rPr>
              <a:t>used </a:t>
            </a:r>
            <a:r>
              <a:rPr lang="en-US" sz="3200" b="1" u="sng" dirty="0">
                <a:solidFill>
                  <a:srgbClr val="0000FF"/>
                </a:solidFill>
              </a:rPr>
              <a:t>car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9183240" y="2126520"/>
              <a:ext cx="2286000" cy="377748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171360" y="2115360"/>
                <a:ext cx="2311200" cy="3801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19759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Classification and Regression</a:t>
            </a:r>
            <a:endParaRPr lang="en-IN" dirty="0"/>
          </a:p>
        </p:txBody>
      </p:sp>
      <p:sp>
        <p:nvSpPr>
          <p:cNvPr id="3" name="TextBox 2"/>
          <p:cNvSpPr txBox="1"/>
          <p:nvPr/>
        </p:nvSpPr>
        <p:spPr>
          <a:xfrm>
            <a:off x="990600" y="1447800"/>
            <a:ext cx="10439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i="1" dirty="0" smtClean="0"/>
              <a:t>Classification </a:t>
            </a:r>
            <a:r>
              <a:rPr lang="en-US" sz="2800" dirty="0"/>
              <a:t>problems </a:t>
            </a:r>
            <a:r>
              <a:rPr lang="en-US" sz="2800" dirty="0" smtClean="0"/>
              <a:t>are supervised Learning problems where target/response variables take only discrete (finite/countable) values.</a:t>
            </a:r>
            <a:endParaRPr lang="en-US" sz="2800" dirty="0"/>
          </a:p>
        </p:txBody>
      </p:sp>
      <p:sp>
        <p:nvSpPr>
          <p:cNvPr id="8" name="TextBox 7"/>
          <p:cNvSpPr txBox="1"/>
          <p:nvPr/>
        </p:nvSpPr>
        <p:spPr>
          <a:xfrm>
            <a:off x="1024719" y="2438400"/>
            <a:ext cx="5867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just">
              <a:defRPr sz="2800"/>
            </a:lvl1pPr>
          </a:lstStyle>
          <a:p>
            <a:r>
              <a:rPr lang="en-US" dirty="0"/>
              <a:t>Example: Employability prediction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81501" y="5130836"/>
            <a:ext cx="60746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just">
              <a:defRPr sz="2800"/>
            </a:lvl1pPr>
          </a:lstStyle>
          <a:p>
            <a:r>
              <a:rPr lang="en-US" dirty="0"/>
              <a:t>Example: Predicting price of a used car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90600" y="3690732"/>
            <a:ext cx="1033476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just">
              <a:defRPr sz="2800"/>
            </a:lvl1pPr>
          </a:lstStyle>
          <a:p>
            <a:r>
              <a:rPr lang="en-US" b="1" i="1" dirty="0"/>
              <a:t>Regression </a:t>
            </a:r>
            <a:r>
              <a:rPr lang="en-US" dirty="0"/>
              <a:t>problems are supervised learning problems where target / response is a continuous variable (or equivalently can take any real number</a:t>
            </a:r>
            <a:r>
              <a:rPr lang="en-US" dirty="0" smtClean="0"/>
              <a:t>).</a:t>
            </a:r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6369120" y="2364120"/>
              <a:ext cx="1006920" cy="6732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360480" y="2355120"/>
                <a:ext cx="1025640" cy="80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46057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Classification and </a:t>
            </a:r>
            <a:r>
              <a:rPr lang="en-US" dirty="0" smtClean="0"/>
              <a:t>Regression - Examples</a:t>
            </a:r>
            <a:endParaRPr lang="en-IN" dirty="0"/>
          </a:p>
        </p:txBody>
      </p:sp>
      <p:sp>
        <p:nvSpPr>
          <p:cNvPr id="4" name="TextBox 3"/>
          <p:cNvSpPr txBox="1"/>
          <p:nvPr/>
        </p:nvSpPr>
        <p:spPr>
          <a:xfrm>
            <a:off x="1117600" y="1642408"/>
            <a:ext cx="90932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400" dirty="0" smtClean="0"/>
              <a:t>Predicting </a:t>
            </a:r>
            <a:r>
              <a:rPr lang="en-US" sz="2400" dirty="0"/>
              <a:t>whether a patient has a particular disease or not</a:t>
            </a:r>
            <a:r>
              <a:rPr lang="en-US" sz="2400" dirty="0" smtClean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sz="240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400" dirty="0" smtClean="0"/>
              <a:t>Hand written digit recognition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sz="240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400" dirty="0"/>
              <a:t>Email spam </a:t>
            </a:r>
            <a:r>
              <a:rPr lang="en-US" sz="2400" dirty="0" smtClean="0"/>
              <a:t>detection</a:t>
            </a:r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1066800" y="1066800"/>
            <a:ext cx="4648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0000FF"/>
                </a:solidFill>
              </a:rPr>
              <a:t>Classification</a:t>
            </a:r>
            <a:endParaRPr lang="en-US" sz="2800" b="1" dirty="0">
              <a:solidFill>
                <a:srgbClr val="0000FF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43000" y="3776008"/>
            <a:ext cx="4648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0000FF"/>
                </a:solidFill>
              </a:rPr>
              <a:t>Regression</a:t>
            </a:r>
            <a:endParaRPr lang="en-US" sz="2800" b="1" dirty="0">
              <a:solidFill>
                <a:srgbClr val="0000FF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143000" y="4385608"/>
            <a:ext cx="6096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400" dirty="0"/>
              <a:t>Predicting house/property price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sz="2400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400" dirty="0" smtClean="0"/>
              <a:t>Predicting </a:t>
            </a:r>
            <a:r>
              <a:rPr lang="en-US" sz="2400" dirty="0"/>
              <a:t>stock market </a:t>
            </a:r>
            <a:r>
              <a:rPr lang="en-US" sz="2400" dirty="0" smtClean="0"/>
              <a:t>price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sz="240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400" dirty="0" smtClean="0"/>
              <a:t>Predicting sales of a product</a:t>
            </a:r>
            <a:endParaRPr lang="en-US" sz="24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8501400" y="2183400"/>
              <a:ext cx="2850480" cy="357552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490240" y="2178000"/>
                <a:ext cx="2870640" cy="3594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81374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657600"/>
            <a:ext cx="10515600" cy="904875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4195798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2336</TotalTime>
  <Words>276</Words>
  <Application>Microsoft Office PowerPoint</Application>
  <PresentationFormat>Widescreen</PresentationFormat>
  <Paragraphs>116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Arial</vt:lpstr>
      <vt:lpstr>Calibri</vt:lpstr>
      <vt:lpstr>Calibri Light</vt:lpstr>
      <vt:lpstr>Helvetica</vt:lpstr>
      <vt:lpstr>Helvetica Light</vt:lpstr>
      <vt:lpstr>Wingdings</vt:lpstr>
      <vt:lpstr>Office Theme</vt:lpstr>
      <vt:lpstr>Classification and Regression</vt:lpstr>
      <vt:lpstr>Supervised Learning (Employability Prediction)</vt:lpstr>
      <vt:lpstr>Supervised Learning (Predicting price of a used car)</vt:lpstr>
      <vt:lpstr>Supervised Learning</vt:lpstr>
      <vt:lpstr>Classification and Regression</vt:lpstr>
      <vt:lpstr>Classification and Regression - Examples</vt:lpstr>
      <vt:lpstr>Thank You!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wilp-hyd</cp:lastModifiedBy>
  <cp:revision>251</cp:revision>
  <dcterms:created xsi:type="dcterms:W3CDTF">2018-10-16T06:13:57Z</dcterms:created>
  <dcterms:modified xsi:type="dcterms:W3CDTF">2019-03-18T09:50:26Z</dcterms:modified>
</cp:coreProperties>
</file>